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3.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4.xml" ContentType="application/vnd.openxmlformats-officedocument.theme+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5.xml" ContentType="application/vnd.openxmlformats-officedocument.theme+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theme/theme6.xml" ContentType="application/vnd.openxmlformats-officedocument.theme+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theme/theme7.xml" ContentType="application/vnd.openxmlformats-officedocument.theme+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theme/theme8.xml" ContentType="application/vnd.openxmlformats-officedocument.theme+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theme/theme9.xml" ContentType="application/vnd.openxmlformats-officedocument.theme+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theme/theme10.xml" ContentType="application/vnd.openxmlformats-officedocument.theme+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theme/theme11.xml" ContentType="application/vnd.openxmlformats-officedocument.theme+xml"/>
  <Override PartName="/ppt/theme/theme1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1.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5" r:id="rId4"/>
    <p:sldMasterId id="2147483708" r:id="rId5"/>
    <p:sldMasterId id="2147483712" r:id="rId6"/>
    <p:sldMasterId id="2147483731" r:id="rId7"/>
    <p:sldMasterId id="2147483750" r:id="rId8"/>
    <p:sldMasterId id="2147483774" r:id="rId9"/>
    <p:sldMasterId id="2147483793" r:id="rId10"/>
    <p:sldMasterId id="2147483818" r:id="rId11"/>
    <p:sldMasterId id="2147483847" r:id="rId12"/>
    <p:sldMasterId id="2147483869" r:id="rId13"/>
    <p:sldMasterId id="2147483905" r:id="rId14"/>
  </p:sldMasterIdLst>
  <p:notesMasterIdLst>
    <p:notesMasterId r:id="rId39"/>
  </p:notesMasterIdLst>
  <p:sldIdLst>
    <p:sldId id="578" r:id="rId15"/>
    <p:sldId id="579" r:id="rId16"/>
    <p:sldId id="559" r:id="rId17"/>
    <p:sldId id="489" r:id="rId18"/>
    <p:sldId id="609" r:id="rId19"/>
    <p:sldId id="449" r:id="rId20"/>
    <p:sldId id="492" r:id="rId21"/>
    <p:sldId id="572" r:id="rId22"/>
    <p:sldId id="573" r:id="rId23"/>
    <p:sldId id="607" r:id="rId24"/>
    <p:sldId id="608" r:id="rId25"/>
    <p:sldId id="516" r:id="rId26"/>
    <p:sldId id="605" r:id="rId27"/>
    <p:sldId id="547" r:id="rId28"/>
    <p:sldId id="549" r:id="rId29"/>
    <p:sldId id="611" r:id="rId30"/>
    <p:sldId id="551" r:id="rId31"/>
    <p:sldId id="610" r:id="rId32"/>
    <p:sldId id="552" r:id="rId33"/>
    <p:sldId id="601" r:id="rId34"/>
    <p:sldId id="612" r:id="rId35"/>
    <p:sldId id="613" r:id="rId36"/>
    <p:sldId id="602" r:id="rId37"/>
    <p:sldId id="614" r:id="rId38"/>
  </p:sldIdLst>
  <p:sldSz cx="12188825" cy="6858000"/>
  <p:notesSz cx="6881813" cy="9296400"/>
  <p:defaultTextStyle>
    <a:defPPr>
      <a:defRPr lang="en-US"/>
    </a:defPPr>
    <a:lvl1pPr marL="0" algn="l" defTabSz="1218683" rtl="0" eaLnBrk="1" latinLnBrk="0" hangingPunct="1">
      <a:defRPr sz="2400" kern="1200">
        <a:solidFill>
          <a:schemeClr val="tx1"/>
        </a:solidFill>
        <a:latin typeface="+mn-lt"/>
        <a:ea typeface="+mn-ea"/>
        <a:cs typeface="+mn-cs"/>
      </a:defRPr>
    </a:lvl1pPr>
    <a:lvl2pPr marL="609341" algn="l" defTabSz="1218683" rtl="0" eaLnBrk="1" latinLnBrk="0" hangingPunct="1">
      <a:defRPr sz="2400" kern="1200">
        <a:solidFill>
          <a:schemeClr val="tx1"/>
        </a:solidFill>
        <a:latin typeface="+mn-lt"/>
        <a:ea typeface="+mn-ea"/>
        <a:cs typeface="+mn-cs"/>
      </a:defRPr>
    </a:lvl2pPr>
    <a:lvl3pPr marL="1218683" algn="l" defTabSz="1218683" rtl="0" eaLnBrk="1" latinLnBrk="0" hangingPunct="1">
      <a:defRPr sz="2400" kern="1200">
        <a:solidFill>
          <a:schemeClr val="tx1"/>
        </a:solidFill>
        <a:latin typeface="+mn-lt"/>
        <a:ea typeface="+mn-ea"/>
        <a:cs typeface="+mn-cs"/>
      </a:defRPr>
    </a:lvl3pPr>
    <a:lvl4pPr marL="1828024" algn="l" defTabSz="1218683" rtl="0" eaLnBrk="1" latinLnBrk="0" hangingPunct="1">
      <a:defRPr sz="2400" kern="1200">
        <a:solidFill>
          <a:schemeClr val="tx1"/>
        </a:solidFill>
        <a:latin typeface="+mn-lt"/>
        <a:ea typeface="+mn-ea"/>
        <a:cs typeface="+mn-cs"/>
      </a:defRPr>
    </a:lvl4pPr>
    <a:lvl5pPr marL="2437365" algn="l" defTabSz="1218683" rtl="0" eaLnBrk="1" latinLnBrk="0" hangingPunct="1">
      <a:defRPr sz="2400" kern="1200">
        <a:solidFill>
          <a:schemeClr val="tx1"/>
        </a:solidFill>
        <a:latin typeface="+mn-lt"/>
        <a:ea typeface="+mn-ea"/>
        <a:cs typeface="+mn-cs"/>
      </a:defRPr>
    </a:lvl5pPr>
    <a:lvl6pPr marL="3046701" algn="l" defTabSz="1218683" rtl="0" eaLnBrk="1" latinLnBrk="0" hangingPunct="1">
      <a:defRPr sz="2400" kern="1200">
        <a:solidFill>
          <a:schemeClr val="tx1"/>
        </a:solidFill>
        <a:latin typeface="+mn-lt"/>
        <a:ea typeface="+mn-ea"/>
        <a:cs typeface="+mn-cs"/>
      </a:defRPr>
    </a:lvl6pPr>
    <a:lvl7pPr marL="3656048" algn="l" defTabSz="1218683" rtl="0" eaLnBrk="1" latinLnBrk="0" hangingPunct="1">
      <a:defRPr sz="2400" kern="1200">
        <a:solidFill>
          <a:schemeClr val="tx1"/>
        </a:solidFill>
        <a:latin typeface="+mn-lt"/>
        <a:ea typeface="+mn-ea"/>
        <a:cs typeface="+mn-cs"/>
      </a:defRPr>
    </a:lvl7pPr>
    <a:lvl8pPr marL="4265385" algn="l" defTabSz="1218683" rtl="0" eaLnBrk="1" latinLnBrk="0" hangingPunct="1">
      <a:defRPr sz="2400" kern="1200">
        <a:solidFill>
          <a:schemeClr val="tx1"/>
        </a:solidFill>
        <a:latin typeface="+mn-lt"/>
        <a:ea typeface="+mn-ea"/>
        <a:cs typeface="+mn-cs"/>
      </a:defRPr>
    </a:lvl8pPr>
    <a:lvl9pPr marL="4874725" algn="l" defTabSz="1218683" rtl="0" eaLnBrk="1" latinLnBrk="0" hangingPunct="1">
      <a:defRPr sz="2400" kern="1200">
        <a:solidFill>
          <a:schemeClr val="tx1"/>
        </a:solidFill>
        <a:latin typeface="+mn-lt"/>
        <a:ea typeface="+mn-ea"/>
        <a:cs typeface="+mn-cs"/>
      </a:defRPr>
    </a:lvl9pPr>
  </p:defaultTextStyle>
  <p:extLst>
    <p:ext uri="{521415D9-36F7-43E2-AB2F-B90AF26B5E84}">
      <p14:sectionLst xmlns:p14="http://schemas.microsoft.com/office/powerpoint/2010/main">
        <p14:section name="Overview of VMs" id="{FE20DDD3-4669-436B-A77F-D8D26C91C606}">
          <p14:sldIdLst>
            <p14:sldId id="578"/>
            <p14:sldId id="579"/>
            <p14:sldId id="559"/>
            <p14:sldId id="489"/>
            <p14:sldId id="609"/>
            <p14:sldId id="449"/>
            <p14:sldId id="492"/>
            <p14:sldId id="572"/>
            <p14:sldId id="573"/>
            <p14:sldId id="607"/>
            <p14:sldId id="608"/>
            <p14:sldId id="516"/>
            <p14:sldId id="605"/>
            <p14:sldId id="547"/>
            <p14:sldId id="549"/>
            <p14:sldId id="611"/>
            <p14:sldId id="551"/>
            <p14:sldId id="610"/>
            <p14:sldId id="552"/>
            <p14:sldId id="601"/>
            <p14:sldId id="612"/>
            <p14:sldId id="613"/>
            <p14:sldId id="602"/>
            <p14:sldId id="614"/>
          </p14:sldIdLst>
        </p14:section>
      </p14:sectionLst>
    </p:ext>
    <p:ext uri="{EFAFB233-063F-42B5-8137-9DF3F51BA10A}">
      <p15:sldGuideLst xmlns:p15="http://schemas.microsoft.com/office/powerpoint/2012/main">
        <p15:guide id="1" orient="horz" pos="3952" userDrawn="1">
          <p15:clr>
            <a:srgbClr val="A4A3A4"/>
          </p15:clr>
        </p15:guide>
        <p15:guide id="2" orient="horz" pos="688" userDrawn="1">
          <p15:clr>
            <a:srgbClr val="A4A3A4"/>
          </p15:clr>
        </p15:guide>
        <p15:guide id="3" orient="horz" pos="901" userDrawn="1">
          <p15:clr>
            <a:srgbClr val="A4A3A4"/>
          </p15:clr>
        </p15:guide>
        <p15:guide id="4" pos="3839" userDrawn="1">
          <p15:clr>
            <a:srgbClr val="A4A3A4"/>
          </p15:clr>
        </p15:guide>
        <p15:guide id="5" pos="320" userDrawn="1">
          <p15:clr>
            <a:srgbClr val="A4A3A4"/>
          </p15:clr>
        </p15:guide>
        <p15:guide id="6" pos="7358" userDrawn="1">
          <p15:clr>
            <a:srgbClr val="A4A3A4"/>
          </p15:clr>
        </p15:guide>
      </p15:sldGuideLst>
    </p:ext>
    <p:ext uri="{2D200454-40CA-4A62-9FC3-DE9A4176ACB9}">
      <p15:notesGuideLst xmlns:p15="http://schemas.microsoft.com/office/powerpoint/2012/main">
        <p15:guide id="1" orient="horz" pos="2928">
          <p15:clr>
            <a:srgbClr val="A4A3A4"/>
          </p15:clr>
        </p15:guide>
        <p15:guide id="2" pos="2167">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uthor" initials="A" lastIdx="1" clrIdx="0"/>
  <p:cmAuthor id="1" name="Micah LaNasa" initials="ML [2]" lastIdx="4" clrIdx="1">
    <p:extLst>
      <p:ext uri="{19B8F6BF-5375-455C-9EA6-DF929625EA0E}">
        <p15:presenceInfo xmlns:p15="http://schemas.microsoft.com/office/powerpoint/2012/main" userId="2ce0773f97f1453d"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188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254" autoAdjust="0"/>
    <p:restoredTop sz="65521" autoAdjust="0"/>
  </p:normalViewPr>
  <p:slideViewPr>
    <p:cSldViewPr snapToGrid="0" snapToObjects="1">
      <p:cViewPr varScale="1">
        <p:scale>
          <a:sx n="49" d="100"/>
          <a:sy n="49" d="100"/>
        </p:scale>
        <p:origin x="1284" y="36"/>
      </p:cViewPr>
      <p:guideLst>
        <p:guide orient="horz" pos="3952"/>
        <p:guide orient="horz" pos="688"/>
        <p:guide orient="horz" pos="901"/>
        <p:guide pos="3839"/>
        <p:guide pos="320"/>
        <p:guide pos="7358"/>
      </p:guideLst>
    </p:cSldViewPr>
  </p:slideViewPr>
  <p:outlineViewPr>
    <p:cViewPr>
      <p:scale>
        <a:sx n="33" d="100"/>
        <a:sy n="33" d="100"/>
      </p:scale>
      <p:origin x="0" y="-11058"/>
    </p:cViewPr>
  </p:outlineViewPr>
  <p:notesTextViewPr>
    <p:cViewPr>
      <p:scale>
        <a:sx n="3" d="2"/>
        <a:sy n="3" d="2"/>
      </p:scale>
      <p:origin x="0" y="0"/>
    </p:cViewPr>
  </p:notesTextViewPr>
  <p:sorterViewPr>
    <p:cViewPr varScale="1">
      <p:scale>
        <a:sx n="1" d="1"/>
        <a:sy n="1" d="1"/>
      </p:scale>
      <p:origin x="0" y="-3288"/>
    </p:cViewPr>
  </p:sorterViewPr>
  <p:notesViewPr>
    <p:cSldViewPr snapToGrid="0" snapToObjects="1">
      <p:cViewPr varScale="1">
        <p:scale>
          <a:sx n="55" d="100"/>
          <a:sy n="55" d="100"/>
        </p:scale>
        <p:origin x="-2514" y="-102"/>
      </p:cViewPr>
      <p:guideLst>
        <p:guide orient="horz" pos="2928"/>
        <p:guide pos="2167"/>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 Target="slides/slide4.xml"/><Relationship Id="rId26" Type="http://schemas.openxmlformats.org/officeDocument/2006/relationships/slide" Target="slides/slide12.xml"/><Relationship Id="rId39" Type="http://schemas.openxmlformats.org/officeDocument/2006/relationships/notesMaster" Target="notesMasters/notesMaster1.xml"/><Relationship Id="rId21" Type="http://schemas.openxmlformats.org/officeDocument/2006/relationships/slide" Target="slides/slide7.xml"/><Relationship Id="rId34" Type="http://schemas.openxmlformats.org/officeDocument/2006/relationships/slide" Target="slides/slide20.xml"/><Relationship Id="rId42" Type="http://schemas.openxmlformats.org/officeDocument/2006/relationships/viewProps" Target="viewProp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2.xml"/><Relationship Id="rId20" Type="http://schemas.openxmlformats.org/officeDocument/2006/relationships/slide" Target="slides/slide6.xml"/><Relationship Id="rId29" Type="http://schemas.openxmlformats.org/officeDocument/2006/relationships/slide" Target="slides/slide15.xml"/><Relationship Id="rId4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10.xml"/><Relationship Id="rId32" Type="http://schemas.openxmlformats.org/officeDocument/2006/relationships/slide" Target="slides/slide18.xml"/><Relationship Id="rId37" Type="http://schemas.openxmlformats.org/officeDocument/2006/relationships/slide" Target="slides/slide23.xml"/><Relationship Id="rId40" Type="http://schemas.openxmlformats.org/officeDocument/2006/relationships/commentAuthors" Target="commentAuthors.xml"/><Relationship Id="rId5" Type="http://schemas.openxmlformats.org/officeDocument/2006/relationships/slideMaster" Target="slideMasters/slideMaster2.xml"/><Relationship Id="rId15" Type="http://schemas.openxmlformats.org/officeDocument/2006/relationships/slide" Target="slides/slide1.xml"/><Relationship Id="rId23" Type="http://schemas.openxmlformats.org/officeDocument/2006/relationships/slide" Target="slides/slide9.xml"/><Relationship Id="rId28" Type="http://schemas.openxmlformats.org/officeDocument/2006/relationships/slide" Target="slides/slide14.xml"/><Relationship Id="rId36" Type="http://schemas.openxmlformats.org/officeDocument/2006/relationships/slide" Target="slides/slide22.xml"/><Relationship Id="rId10" Type="http://schemas.openxmlformats.org/officeDocument/2006/relationships/slideMaster" Target="slideMasters/slideMaster7.xml"/><Relationship Id="rId19" Type="http://schemas.openxmlformats.org/officeDocument/2006/relationships/slide" Target="slides/slide5.xml"/><Relationship Id="rId31" Type="http://schemas.openxmlformats.org/officeDocument/2006/relationships/slide" Target="slides/slide17.xml"/><Relationship Id="rId4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 Target="slides/slide8.xml"/><Relationship Id="rId27" Type="http://schemas.openxmlformats.org/officeDocument/2006/relationships/slide" Target="slides/slide13.xml"/><Relationship Id="rId30" Type="http://schemas.openxmlformats.org/officeDocument/2006/relationships/slide" Target="slides/slide16.xml"/><Relationship Id="rId35" Type="http://schemas.openxmlformats.org/officeDocument/2006/relationships/slide" Target="slides/slide21.xml"/><Relationship Id="rId43" Type="http://schemas.openxmlformats.org/officeDocument/2006/relationships/theme" Target="theme/theme1.xml"/><Relationship Id="rId8" Type="http://schemas.openxmlformats.org/officeDocument/2006/relationships/slideMaster" Target="slideMasters/slideMaster5.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 Target="slides/slide3.xml"/><Relationship Id="rId25" Type="http://schemas.openxmlformats.org/officeDocument/2006/relationships/slide" Target="slides/slide11.xml"/><Relationship Id="rId33" Type="http://schemas.openxmlformats.org/officeDocument/2006/relationships/slide" Target="slides/slide19.xml"/><Relationship Id="rId38" Type="http://schemas.openxmlformats.org/officeDocument/2006/relationships/slide" Target="slides/slide2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82119" cy="464820"/>
          </a:xfrm>
          <a:prstGeom prst="rect">
            <a:avLst/>
          </a:prstGeom>
        </p:spPr>
        <p:txBody>
          <a:bodyPr vert="horz" lIns="92446" tIns="46223" rIns="92446" bIns="46223" rtlCol="0"/>
          <a:lstStyle>
            <a:lvl1pPr algn="l">
              <a:defRPr sz="1200"/>
            </a:lvl1pPr>
          </a:lstStyle>
          <a:p>
            <a:endParaRPr lang="en-US" dirty="0"/>
          </a:p>
        </p:txBody>
      </p:sp>
      <p:sp>
        <p:nvSpPr>
          <p:cNvPr id="3" name="Date Placeholder 2"/>
          <p:cNvSpPr>
            <a:spLocks noGrp="1"/>
          </p:cNvSpPr>
          <p:nvPr>
            <p:ph type="dt" idx="1"/>
          </p:nvPr>
        </p:nvSpPr>
        <p:spPr>
          <a:xfrm>
            <a:off x="3898102" y="0"/>
            <a:ext cx="2982119" cy="464820"/>
          </a:xfrm>
          <a:prstGeom prst="rect">
            <a:avLst/>
          </a:prstGeom>
        </p:spPr>
        <p:txBody>
          <a:bodyPr vert="horz" lIns="92446" tIns="46223" rIns="92446" bIns="46223" rtlCol="0"/>
          <a:lstStyle>
            <a:lvl1pPr algn="r">
              <a:defRPr sz="1200"/>
            </a:lvl1pPr>
          </a:lstStyle>
          <a:p>
            <a:fld id="{5C5A41F5-B6C2-40E5-9E65-A9AEEB8FD18F}" type="datetimeFigureOut">
              <a:rPr lang="en-US" smtClean="0"/>
              <a:t>4/9/2014</a:t>
            </a:fld>
            <a:endParaRPr lang="en-US" dirty="0"/>
          </a:p>
        </p:txBody>
      </p:sp>
      <p:sp>
        <p:nvSpPr>
          <p:cNvPr id="4" name="Slide Image Placeholder 3"/>
          <p:cNvSpPr>
            <a:spLocks noGrp="1" noRot="1" noChangeAspect="1"/>
          </p:cNvSpPr>
          <p:nvPr>
            <p:ph type="sldImg" idx="2"/>
          </p:nvPr>
        </p:nvSpPr>
        <p:spPr>
          <a:xfrm>
            <a:off x="342900" y="696913"/>
            <a:ext cx="6196013" cy="3486150"/>
          </a:xfrm>
          <a:prstGeom prst="rect">
            <a:avLst/>
          </a:prstGeom>
          <a:noFill/>
          <a:ln w="12700">
            <a:solidFill>
              <a:prstClr val="black"/>
            </a:solidFill>
          </a:ln>
        </p:spPr>
        <p:txBody>
          <a:bodyPr vert="horz" lIns="92446" tIns="46223" rIns="92446" bIns="46223" rtlCol="0" anchor="ctr"/>
          <a:lstStyle/>
          <a:p>
            <a:endParaRPr lang="en-US" dirty="0"/>
          </a:p>
        </p:txBody>
      </p:sp>
      <p:sp>
        <p:nvSpPr>
          <p:cNvPr id="5" name="Notes Placeholder 4"/>
          <p:cNvSpPr>
            <a:spLocks noGrp="1"/>
          </p:cNvSpPr>
          <p:nvPr>
            <p:ph type="body" sz="quarter" idx="3"/>
          </p:nvPr>
        </p:nvSpPr>
        <p:spPr>
          <a:xfrm>
            <a:off x="688182" y="4415790"/>
            <a:ext cx="5505450" cy="4183380"/>
          </a:xfrm>
          <a:prstGeom prst="rect">
            <a:avLst/>
          </a:prstGeom>
        </p:spPr>
        <p:txBody>
          <a:bodyPr vert="horz" lIns="92446" tIns="46223" rIns="92446" bIns="46223"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967"/>
            <a:ext cx="2982119" cy="464820"/>
          </a:xfrm>
          <a:prstGeom prst="rect">
            <a:avLst/>
          </a:prstGeom>
        </p:spPr>
        <p:txBody>
          <a:bodyPr vert="horz" lIns="92446" tIns="46223" rIns="92446" bIns="46223"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98102" y="8829967"/>
            <a:ext cx="2982119" cy="464820"/>
          </a:xfrm>
          <a:prstGeom prst="rect">
            <a:avLst/>
          </a:prstGeom>
        </p:spPr>
        <p:txBody>
          <a:bodyPr vert="horz" lIns="92446" tIns="46223" rIns="92446" bIns="46223" rtlCol="0" anchor="b"/>
          <a:lstStyle>
            <a:lvl1pPr algn="r">
              <a:defRPr sz="1200"/>
            </a:lvl1pPr>
          </a:lstStyle>
          <a:p>
            <a:fld id="{0110E035-3DF4-4A15-9272-486F21423BC9}" type="slidenum">
              <a:rPr lang="en-US" smtClean="0"/>
              <a:t>‹#›</a:t>
            </a:fld>
            <a:endParaRPr lang="en-US" dirty="0"/>
          </a:p>
        </p:txBody>
      </p:sp>
    </p:spTree>
    <p:extLst>
      <p:ext uri="{BB962C8B-B14F-4D97-AF65-F5344CB8AC3E}">
        <p14:creationId xmlns:p14="http://schemas.microsoft.com/office/powerpoint/2010/main" val="1888841357"/>
      </p:ext>
    </p:extLst>
  </p:cSld>
  <p:clrMap bg1="lt1" tx1="dk1" bg2="lt2" tx2="dk2" accent1="accent1" accent2="accent2" accent3="accent3" accent4="accent4" accent5="accent5" accent6="accent6" hlink="hlink" folHlink="folHlink"/>
  <p:notesStyle>
    <a:lvl1pPr marL="0" algn="l" defTabSz="1218683" rtl="0" eaLnBrk="1" latinLnBrk="0" hangingPunct="1">
      <a:defRPr sz="1600" kern="1200">
        <a:solidFill>
          <a:schemeClr val="tx1"/>
        </a:solidFill>
        <a:latin typeface="+mn-lt"/>
        <a:ea typeface="+mn-ea"/>
        <a:cs typeface="+mn-cs"/>
      </a:defRPr>
    </a:lvl1pPr>
    <a:lvl2pPr marL="609341" algn="l" defTabSz="1218683" rtl="0" eaLnBrk="1" latinLnBrk="0" hangingPunct="1">
      <a:defRPr sz="1600" kern="1200">
        <a:solidFill>
          <a:schemeClr val="tx1"/>
        </a:solidFill>
        <a:latin typeface="+mn-lt"/>
        <a:ea typeface="+mn-ea"/>
        <a:cs typeface="+mn-cs"/>
      </a:defRPr>
    </a:lvl2pPr>
    <a:lvl3pPr marL="1218683" algn="l" defTabSz="1218683" rtl="0" eaLnBrk="1" latinLnBrk="0" hangingPunct="1">
      <a:defRPr sz="1600" kern="1200">
        <a:solidFill>
          <a:schemeClr val="tx1"/>
        </a:solidFill>
        <a:latin typeface="+mn-lt"/>
        <a:ea typeface="+mn-ea"/>
        <a:cs typeface="+mn-cs"/>
      </a:defRPr>
    </a:lvl3pPr>
    <a:lvl4pPr marL="1828024" algn="l" defTabSz="1218683" rtl="0" eaLnBrk="1" latinLnBrk="0" hangingPunct="1">
      <a:defRPr sz="1600" kern="1200">
        <a:solidFill>
          <a:schemeClr val="tx1"/>
        </a:solidFill>
        <a:latin typeface="+mn-lt"/>
        <a:ea typeface="+mn-ea"/>
        <a:cs typeface="+mn-cs"/>
      </a:defRPr>
    </a:lvl4pPr>
    <a:lvl5pPr marL="2437365" algn="l" defTabSz="1218683" rtl="0" eaLnBrk="1" latinLnBrk="0" hangingPunct="1">
      <a:defRPr sz="1600" kern="1200">
        <a:solidFill>
          <a:schemeClr val="tx1"/>
        </a:solidFill>
        <a:latin typeface="+mn-lt"/>
        <a:ea typeface="+mn-ea"/>
        <a:cs typeface="+mn-cs"/>
      </a:defRPr>
    </a:lvl5pPr>
    <a:lvl6pPr marL="3046701" algn="l" defTabSz="1218683" rtl="0" eaLnBrk="1" latinLnBrk="0" hangingPunct="1">
      <a:defRPr sz="1600" kern="1200">
        <a:solidFill>
          <a:schemeClr val="tx1"/>
        </a:solidFill>
        <a:latin typeface="+mn-lt"/>
        <a:ea typeface="+mn-ea"/>
        <a:cs typeface="+mn-cs"/>
      </a:defRPr>
    </a:lvl6pPr>
    <a:lvl7pPr marL="3656048" algn="l" defTabSz="1218683" rtl="0" eaLnBrk="1" latinLnBrk="0" hangingPunct="1">
      <a:defRPr sz="1600" kern="1200">
        <a:solidFill>
          <a:schemeClr val="tx1"/>
        </a:solidFill>
        <a:latin typeface="+mn-lt"/>
        <a:ea typeface="+mn-ea"/>
        <a:cs typeface="+mn-cs"/>
      </a:defRPr>
    </a:lvl7pPr>
    <a:lvl8pPr marL="4265385" algn="l" defTabSz="1218683" rtl="0" eaLnBrk="1" latinLnBrk="0" hangingPunct="1">
      <a:defRPr sz="1600" kern="1200">
        <a:solidFill>
          <a:schemeClr val="tx1"/>
        </a:solidFill>
        <a:latin typeface="+mn-lt"/>
        <a:ea typeface="+mn-ea"/>
        <a:cs typeface="+mn-cs"/>
      </a:defRPr>
    </a:lvl8pPr>
    <a:lvl9pPr marL="4874725" algn="l" defTabSz="1218683"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2</a:t>
            </a:fld>
            <a:endParaRPr lang="en-US" dirty="0">
              <a:solidFill>
                <a:prstClr val="black"/>
              </a:solidFill>
            </a:endParaRPr>
          </a:p>
        </p:txBody>
      </p:sp>
    </p:spTree>
    <p:extLst>
      <p:ext uri="{BB962C8B-B14F-4D97-AF65-F5344CB8AC3E}">
        <p14:creationId xmlns:p14="http://schemas.microsoft.com/office/powerpoint/2010/main" val="4774810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72" rtl="0" eaLnBrk="1" fontAlgn="auto" latinLnBrk="0" hangingPunct="1">
              <a:lnSpc>
                <a:spcPct val="100000"/>
              </a:lnSpc>
              <a:spcBef>
                <a:spcPts val="0"/>
              </a:spcBef>
              <a:spcAft>
                <a:spcPts val="0"/>
              </a:spcAft>
              <a:buClrTx/>
              <a:buSzTx/>
              <a:buFontTx/>
              <a:buNone/>
              <a:tabLst/>
              <a:defRPr/>
            </a:pPr>
            <a:endParaRPr lang="es-AR" dirty="0"/>
          </a:p>
        </p:txBody>
      </p:sp>
      <p:sp>
        <p:nvSpPr>
          <p:cNvPr id="4" name="Slide Number Placeholder 3"/>
          <p:cNvSpPr>
            <a:spLocks noGrp="1"/>
          </p:cNvSpPr>
          <p:nvPr>
            <p:ph type="sldNum" sz="quarter" idx="10"/>
          </p:nvPr>
        </p:nvSpPr>
        <p:spPr/>
        <p:txBody>
          <a:bodyPr/>
          <a:lstStyle/>
          <a:p>
            <a:fld id="{0110E035-3DF4-4A15-9272-486F21423BC9}" type="slidenum">
              <a:rPr lang="en-US" smtClean="0">
                <a:solidFill>
                  <a:prstClr val="black"/>
                </a:solidFill>
              </a:rPr>
              <a:pPr/>
              <a:t>11</a:t>
            </a:fld>
            <a:endParaRPr lang="en-US" dirty="0">
              <a:solidFill>
                <a:prstClr val="black"/>
              </a:solidFill>
            </a:endParaRPr>
          </a:p>
        </p:txBody>
      </p:sp>
    </p:spTree>
    <p:extLst>
      <p:ext uri="{BB962C8B-B14F-4D97-AF65-F5344CB8AC3E}">
        <p14:creationId xmlns:p14="http://schemas.microsoft.com/office/powerpoint/2010/main" val="35914111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72" rtl="0" eaLnBrk="1" fontAlgn="auto" latinLnBrk="0" hangingPunct="1">
              <a:lnSpc>
                <a:spcPct val="100000"/>
              </a:lnSpc>
              <a:spcBef>
                <a:spcPts val="0"/>
              </a:spcBef>
              <a:spcAft>
                <a:spcPts val="0"/>
              </a:spcAft>
              <a:buClrTx/>
              <a:buSzTx/>
              <a:buFontTx/>
              <a:buNone/>
              <a:tabLst/>
              <a:defRPr/>
            </a:pPr>
            <a:endParaRPr lang="es-AR" dirty="0"/>
          </a:p>
        </p:txBody>
      </p:sp>
      <p:sp>
        <p:nvSpPr>
          <p:cNvPr id="4" name="Slide Number Placeholder 3"/>
          <p:cNvSpPr>
            <a:spLocks noGrp="1"/>
          </p:cNvSpPr>
          <p:nvPr>
            <p:ph type="sldNum" sz="quarter" idx="10"/>
          </p:nvPr>
        </p:nvSpPr>
        <p:spPr/>
        <p:txBody>
          <a:bodyPr/>
          <a:lstStyle/>
          <a:p>
            <a:fld id="{0110E035-3DF4-4A15-9272-486F21423BC9}" type="slidenum">
              <a:rPr lang="en-US" smtClean="0"/>
              <a:t>12</a:t>
            </a:fld>
            <a:endParaRPr lang="en-US" dirty="0"/>
          </a:p>
        </p:txBody>
      </p:sp>
    </p:spTree>
    <p:extLst>
      <p:ext uri="{BB962C8B-B14F-4D97-AF65-F5344CB8AC3E}">
        <p14:creationId xmlns:p14="http://schemas.microsoft.com/office/powerpoint/2010/main" val="36581445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13</a:t>
            </a:fld>
            <a:endParaRPr lang="en-US" dirty="0"/>
          </a:p>
        </p:txBody>
      </p:sp>
    </p:spTree>
    <p:extLst>
      <p:ext uri="{BB962C8B-B14F-4D97-AF65-F5344CB8AC3E}">
        <p14:creationId xmlns:p14="http://schemas.microsoft.com/office/powerpoint/2010/main" val="31270664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t>14</a:t>
            </a:fld>
            <a:endParaRPr lang="en-US" dirty="0"/>
          </a:p>
        </p:txBody>
      </p:sp>
    </p:spTree>
    <p:extLst>
      <p:ext uri="{BB962C8B-B14F-4D97-AF65-F5344CB8AC3E}">
        <p14:creationId xmlns:p14="http://schemas.microsoft.com/office/powerpoint/2010/main" val="3204098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t>15</a:t>
            </a:fld>
            <a:endParaRPr lang="en-US" dirty="0"/>
          </a:p>
        </p:txBody>
      </p:sp>
    </p:spTree>
    <p:extLst>
      <p:ext uri="{BB962C8B-B14F-4D97-AF65-F5344CB8AC3E}">
        <p14:creationId xmlns:p14="http://schemas.microsoft.com/office/powerpoint/2010/main" val="20374711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t>16</a:t>
            </a:fld>
            <a:endParaRPr lang="en-US" dirty="0"/>
          </a:p>
        </p:txBody>
      </p:sp>
    </p:spTree>
    <p:extLst>
      <p:ext uri="{BB962C8B-B14F-4D97-AF65-F5344CB8AC3E}">
        <p14:creationId xmlns:p14="http://schemas.microsoft.com/office/powerpoint/2010/main" val="26171861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AR" dirty="0"/>
          </a:p>
        </p:txBody>
      </p:sp>
      <p:sp>
        <p:nvSpPr>
          <p:cNvPr id="4" name="Slide Number Placeholder 3"/>
          <p:cNvSpPr>
            <a:spLocks noGrp="1"/>
          </p:cNvSpPr>
          <p:nvPr>
            <p:ph type="sldNum" sz="quarter" idx="10"/>
          </p:nvPr>
        </p:nvSpPr>
        <p:spPr/>
        <p:txBody>
          <a:bodyPr/>
          <a:lstStyle/>
          <a:p>
            <a:fld id="{0110E035-3DF4-4A15-9272-486F21423BC9}" type="slidenum">
              <a:rPr lang="en-US" smtClean="0"/>
              <a:t>17</a:t>
            </a:fld>
            <a:endParaRPr lang="en-US" dirty="0"/>
          </a:p>
        </p:txBody>
      </p:sp>
    </p:spTree>
    <p:extLst>
      <p:ext uri="{BB962C8B-B14F-4D97-AF65-F5344CB8AC3E}">
        <p14:creationId xmlns:p14="http://schemas.microsoft.com/office/powerpoint/2010/main" val="6875927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AR" dirty="0"/>
          </a:p>
        </p:txBody>
      </p:sp>
      <p:sp>
        <p:nvSpPr>
          <p:cNvPr id="4" name="Slide Number Placeholder 3"/>
          <p:cNvSpPr>
            <a:spLocks noGrp="1"/>
          </p:cNvSpPr>
          <p:nvPr>
            <p:ph type="sldNum" sz="quarter" idx="10"/>
          </p:nvPr>
        </p:nvSpPr>
        <p:spPr/>
        <p:txBody>
          <a:bodyPr/>
          <a:lstStyle/>
          <a:p>
            <a:fld id="{0110E035-3DF4-4A15-9272-486F21423BC9}" type="slidenum">
              <a:rPr lang="en-US" smtClean="0"/>
              <a:t>18</a:t>
            </a:fld>
            <a:endParaRPr lang="en-US"/>
          </a:p>
        </p:txBody>
      </p:sp>
    </p:spTree>
    <p:extLst>
      <p:ext uri="{BB962C8B-B14F-4D97-AF65-F5344CB8AC3E}">
        <p14:creationId xmlns:p14="http://schemas.microsoft.com/office/powerpoint/2010/main" val="15025668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8987" rtl="0" eaLnBrk="1" fontAlgn="auto" latinLnBrk="0" hangingPunct="1">
              <a:lnSpc>
                <a:spcPct val="100000"/>
              </a:lnSpc>
              <a:spcBef>
                <a:spcPts val="0"/>
              </a:spcBef>
              <a:spcAft>
                <a:spcPts val="0"/>
              </a:spcAft>
              <a:buClrTx/>
              <a:buSzTx/>
              <a:buFontTx/>
              <a:buNone/>
              <a:tabLst/>
              <a:defRPr/>
            </a:pPr>
            <a:endParaRPr lang="es-AR" dirty="0"/>
          </a:p>
        </p:txBody>
      </p:sp>
      <p:sp>
        <p:nvSpPr>
          <p:cNvPr id="4" name="Slide Number Placeholder 3"/>
          <p:cNvSpPr>
            <a:spLocks noGrp="1"/>
          </p:cNvSpPr>
          <p:nvPr>
            <p:ph type="sldNum" sz="quarter" idx="10"/>
          </p:nvPr>
        </p:nvSpPr>
        <p:spPr/>
        <p:txBody>
          <a:bodyPr/>
          <a:lstStyle/>
          <a:p>
            <a:fld id="{0110E035-3DF4-4A15-9272-486F21423BC9}" type="slidenum">
              <a:rPr lang="en-US" smtClean="0"/>
              <a:t>19</a:t>
            </a:fld>
            <a:endParaRPr lang="en-US" dirty="0"/>
          </a:p>
        </p:txBody>
      </p:sp>
    </p:spTree>
    <p:extLst>
      <p:ext uri="{BB962C8B-B14F-4D97-AF65-F5344CB8AC3E}">
        <p14:creationId xmlns:p14="http://schemas.microsoft.com/office/powerpoint/2010/main" val="32464662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8987" rtl="0" eaLnBrk="1" fontAlgn="auto" latinLnBrk="0" hangingPunct="1">
              <a:lnSpc>
                <a:spcPct val="100000"/>
              </a:lnSpc>
              <a:spcBef>
                <a:spcPts val="0"/>
              </a:spcBef>
              <a:spcAft>
                <a:spcPts val="0"/>
              </a:spcAft>
              <a:buClrTx/>
              <a:buSzTx/>
              <a:buFontTx/>
              <a:buNone/>
              <a:tabLst/>
              <a:defRPr/>
            </a:pPr>
            <a:endParaRPr lang="es-AR" noProof="0" dirty="0"/>
          </a:p>
        </p:txBody>
      </p:sp>
      <p:sp>
        <p:nvSpPr>
          <p:cNvPr id="4" name="Slide Number Placeholder 3"/>
          <p:cNvSpPr>
            <a:spLocks noGrp="1"/>
          </p:cNvSpPr>
          <p:nvPr>
            <p:ph type="sldNum" sz="quarter" idx="10"/>
          </p:nvPr>
        </p:nvSpPr>
        <p:spPr/>
        <p:txBody>
          <a:bodyPr/>
          <a:lstStyle/>
          <a:p>
            <a:fld id="{0110E035-3DF4-4A15-9272-486F21423BC9}" type="slidenum">
              <a:rPr lang="en-US" smtClean="0"/>
              <a:t>21</a:t>
            </a:fld>
            <a:endParaRPr lang="en-US"/>
          </a:p>
        </p:txBody>
      </p:sp>
    </p:spTree>
    <p:extLst>
      <p:ext uri="{BB962C8B-B14F-4D97-AF65-F5344CB8AC3E}">
        <p14:creationId xmlns:p14="http://schemas.microsoft.com/office/powerpoint/2010/main" val="19700558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t>3</a:t>
            </a:fld>
            <a:endParaRPr lang="en-US" dirty="0"/>
          </a:p>
        </p:txBody>
      </p:sp>
    </p:spTree>
    <p:extLst>
      <p:ext uri="{BB962C8B-B14F-4D97-AF65-F5344CB8AC3E}">
        <p14:creationId xmlns:p14="http://schemas.microsoft.com/office/powerpoint/2010/main" val="139478374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8987" rtl="0" eaLnBrk="1" fontAlgn="auto" latinLnBrk="0" hangingPunct="1">
              <a:lnSpc>
                <a:spcPct val="100000"/>
              </a:lnSpc>
              <a:spcBef>
                <a:spcPts val="0"/>
              </a:spcBef>
              <a:spcAft>
                <a:spcPts val="0"/>
              </a:spcAft>
              <a:buClrTx/>
              <a:buSzTx/>
              <a:buFontTx/>
              <a:buNone/>
              <a:tabLst/>
              <a:defRPr/>
            </a:pPr>
            <a:endParaRPr lang="es-AR" noProof="0" dirty="0"/>
          </a:p>
        </p:txBody>
      </p:sp>
      <p:sp>
        <p:nvSpPr>
          <p:cNvPr id="4" name="Slide Number Placeholder 3"/>
          <p:cNvSpPr>
            <a:spLocks noGrp="1"/>
          </p:cNvSpPr>
          <p:nvPr>
            <p:ph type="sldNum" sz="quarter" idx="10"/>
          </p:nvPr>
        </p:nvSpPr>
        <p:spPr/>
        <p:txBody>
          <a:bodyPr/>
          <a:lstStyle/>
          <a:p>
            <a:fld id="{0110E035-3DF4-4A15-9272-486F21423BC9}" type="slidenum">
              <a:rPr lang="en-US" smtClean="0"/>
              <a:t>22</a:t>
            </a:fld>
            <a:endParaRPr lang="en-US"/>
          </a:p>
        </p:txBody>
      </p:sp>
    </p:spTree>
    <p:extLst>
      <p:ext uri="{BB962C8B-B14F-4D97-AF65-F5344CB8AC3E}">
        <p14:creationId xmlns:p14="http://schemas.microsoft.com/office/powerpoint/2010/main" val="328923985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72" rtl="0" eaLnBrk="1" fontAlgn="auto" latinLnBrk="0" hangingPunct="1">
              <a:lnSpc>
                <a:spcPct val="100000"/>
              </a:lnSpc>
              <a:spcBef>
                <a:spcPts val="0"/>
              </a:spcBef>
              <a:spcAft>
                <a:spcPts val="0"/>
              </a:spcAft>
              <a:buClrTx/>
              <a:buSzTx/>
              <a:buFontTx/>
              <a:buNone/>
              <a:tabLst/>
              <a:defRPr/>
            </a:pPr>
            <a:endParaRPr lang="en-US" baseline="0" dirty="0" smtClean="0"/>
          </a:p>
        </p:txBody>
      </p:sp>
      <p:sp>
        <p:nvSpPr>
          <p:cNvPr id="4" name="Slide Number Placeholder 3"/>
          <p:cNvSpPr>
            <a:spLocks noGrp="1"/>
          </p:cNvSpPr>
          <p:nvPr>
            <p:ph type="sldNum" sz="quarter" idx="10"/>
          </p:nvPr>
        </p:nvSpPr>
        <p:spPr/>
        <p:txBody>
          <a:bodyPr/>
          <a:lstStyle/>
          <a:p>
            <a:fld id="{0110E035-3DF4-4A15-9272-486F21423BC9}" type="slidenum">
              <a:rPr lang="en-US" smtClean="0"/>
              <a:t>23</a:t>
            </a:fld>
            <a:endParaRPr lang="en-US" dirty="0"/>
          </a:p>
        </p:txBody>
      </p:sp>
    </p:spTree>
    <p:extLst>
      <p:ext uri="{BB962C8B-B14F-4D97-AF65-F5344CB8AC3E}">
        <p14:creationId xmlns:p14="http://schemas.microsoft.com/office/powerpoint/2010/main" val="34632961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t>24</a:t>
            </a:fld>
            <a:endParaRPr lang="en-US" dirty="0"/>
          </a:p>
        </p:txBody>
      </p:sp>
    </p:spTree>
    <p:extLst>
      <p:ext uri="{BB962C8B-B14F-4D97-AF65-F5344CB8AC3E}">
        <p14:creationId xmlns:p14="http://schemas.microsoft.com/office/powerpoint/2010/main" val="19733545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AR" dirty="0"/>
          </a:p>
        </p:txBody>
      </p:sp>
      <p:sp>
        <p:nvSpPr>
          <p:cNvPr id="4" name="Slide Number Placeholder 3"/>
          <p:cNvSpPr>
            <a:spLocks noGrp="1"/>
          </p:cNvSpPr>
          <p:nvPr>
            <p:ph type="sldNum" sz="quarter" idx="10"/>
          </p:nvPr>
        </p:nvSpPr>
        <p:spPr/>
        <p:txBody>
          <a:bodyPr/>
          <a:lstStyle/>
          <a:p>
            <a:fld id="{0110E035-3DF4-4A15-9272-486F21423BC9}" type="slidenum">
              <a:rPr lang="en-US" smtClean="0"/>
              <a:t>4</a:t>
            </a:fld>
            <a:endParaRPr lang="en-US" dirty="0"/>
          </a:p>
        </p:txBody>
      </p:sp>
    </p:spTree>
    <p:extLst>
      <p:ext uri="{BB962C8B-B14F-4D97-AF65-F5344CB8AC3E}">
        <p14:creationId xmlns:p14="http://schemas.microsoft.com/office/powerpoint/2010/main" val="37581598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AR"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Tree>
    <p:extLst>
      <p:ext uri="{BB962C8B-B14F-4D97-AF65-F5344CB8AC3E}">
        <p14:creationId xmlns:p14="http://schemas.microsoft.com/office/powerpoint/2010/main" val="26314766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AR" dirty="0"/>
          </a:p>
        </p:txBody>
      </p:sp>
      <p:sp>
        <p:nvSpPr>
          <p:cNvPr id="4" name="Slide Number Placeholder 3"/>
          <p:cNvSpPr>
            <a:spLocks noGrp="1"/>
          </p:cNvSpPr>
          <p:nvPr>
            <p:ph type="sldNum" sz="quarter" idx="10"/>
          </p:nvPr>
        </p:nvSpPr>
        <p:spPr/>
        <p:txBody>
          <a:bodyPr/>
          <a:lstStyle/>
          <a:p>
            <a:fld id="{0110E035-3DF4-4A15-9272-486F21423BC9}" type="slidenum">
              <a:rPr lang="en-US" smtClean="0"/>
              <a:t>6</a:t>
            </a:fld>
            <a:endParaRPr lang="en-US" dirty="0"/>
          </a:p>
        </p:txBody>
      </p:sp>
    </p:spTree>
    <p:extLst>
      <p:ext uri="{BB962C8B-B14F-4D97-AF65-F5344CB8AC3E}">
        <p14:creationId xmlns:p14="http://schemas.microsoft.com/office/powerpoint/2010/main" val="39919669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72" rtl="0" eaLnBrk="1" fontAlgn="auto" latinLnBrk="0" hangingPunct="1">
              <a:lnSpc>
                <a:spcPct val="100000"/>
              </a:lnSpc>
              <a:spcBef>
                <a:spcPts val="0"/>
              </a:spcBef>
              <a:spcAft>
                <a:spcPts val="0"/>
              </a:spcAft>
              <a:buClrTx/>
              <a:buSzTx/>
              <a:buFontTx/>
              <a:buNone/>
              <a:tabLst/>
              <a:defRPr/>
            </a:pPr>
            <a:endParaRPr lang="es-AR" dirty="0"/>
          </a:p>
        </p:txBody>
      </p:sp>
      <p:sp>
        <p:nvSpPr>
          <p:cNvPr id="4" name="Slide Number Placeholder 3"/>
          <p:cNvSpPr>
            <a:spLocks noGrp="1"/>
          </p:cNvSpPr>
          <p:nvPr>
            <p:ph type="sldNum" sz="quarter" idx="10"/>
          </p:nvPr>
        </p:nvSpPr>
        <p:spPr/>
        <p:txBody>
          <a:bodyPr/>
          <a:lstStyle/>
          <a:p>
            <a:fld id="{0110E035-3DF4-4A15-9272-486F21423BC9}" type="slidenum">
              <a:rPr lang="en-US" smtClean="0"/>
              <a:t>7</a:t>
            </a:fld>
            <a:endParaRPr lang="en-US" dirty="0"/>
          </a:p>
        </p:txBody>
      </p:sp>
    </p:spTree>
    <p:extLst>
      <p:ext uri="{BB962C8B-B14F-4D97-AF65-F5344CB8AC3E}">
        <p14:creationId xmlns:p14="http://schemas.microsoft.com/office/powerpoint/2010/main" val="12762308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AR" dirty="0"/>
          </a:p>
        </p:txBody>
      </p:sp>
      <p:sp>
        <p:nvSpPr>
          <p:cNvPr id="4" name="Slide Number Placeholder 3"/>
          <p:cNvSpPr>
            <a:spLocks noGrp="1"/>
          </p:cNvSpPr>
          <p:nvPr>
            <p:ph type="sldNum" sz="quarter" idx="10"/>
          </p:nvPr>
        </p:nvSpPr>
        <p:spPr/>
        <p:txBody>
          <a:bodyPr/>
          <a:lstStyle/>
          <a:p>
            <a:fld id="{0110E035-3DF4-4A15-9272-486F21423BC9}" type="slidenum">
              <a:rPr lang="en-US" smtClean="0"/>
              <a:t>8</a:t>
            </a:fld>
            <a:endParaRPr lang="en-US" dirty="0"/>
          </a:p>
        </p:txBody>
      </p:sp>
    </p:spTree>
    <p:extLst>
      <p:ext uri="{BB962C8B-B14F-4D97-AF65-F5344CB8AC3E}">
        <p14:creationId xmlns:p14="http://schemas.microsoft.com/office/powerpoint/2010/main" val="30362893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72" rtl="0" eaLnBrk="1" fontAlgn="auto" latinLnBrk="0" hangingPunct="1">
              <a:lnSpc>
                <a:spcPct val="100000"/>
              </a:lnSpc>
              <a:spcBef>
                <a:spcPts val="0"/>
              </a:spcBef>
              <a:spcAft>
                <a:spcPts val="0"/>
              </a:spcAft>
              <a:buClrTx/>
              <a:buSzTx/>
              <a:buFontTx/>
              <a:buNone/>
              <a:tabLst/>
              <a:defRPr/>
            </a:pPr>
            <a:endParaRPr lang="es-AR" dirty="0"/>
          </a:p>
        </p:txBody>
      </p:sp>
      <p:sp>
        <p:nvSpPr>
          <p:cNvPr id="4" name="Slide Number Placeholder 3"/>
          <p:cNvSpPr>
            <a:spLocks noGrp="1"/>
          </p:cNvSpPr>
          <p:nvPr>
            <p:ph type="sldNum" sz="quarter" idx="10"/>
          </p:nvPr>
        </p:nvSpPr>
        <p:spPr/>
        <p:txBody>
          <a:bodyPr/>
          <a:lstStyle/>
          <a:p>
            <a:fld id="{0110E035-3DF4-4A15-9272-486F21423BC9}" type="slidenum">
              <a:rPr lang="en-US" smtClean="0"/>
              <a:t>9</a:t>
            </a:fld>
            <a:endParaRPr lang="en-US" dirty="0"/>
          </a:p>
        </p:txBody>
      </p:sp>
    </p:spTree>
    <p:extLst>
      <p:ext uri="{BB962C8B-B14F-4D97-AF65-F5344CB8AC3E}">
        <p14:creationId xmlns:p14="http://schemas.microsoft.com/office/powerpoint/2010/main" val="26189484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AR" dirty="0"/>
          </a:p>
        </p:txBody>
      </p:sp>
      <p:sp>
        <p:nvSpPr>
          <p:cNvPr id="4" name="Slide Number Placeholder 3"/>
          <p:cNvSpPr>
            <a:spLocks noGrp="1"/>
          </p:cNvSpPr>
          <p:nvPr>
            <p:ph type="sldNum" sz="quarter" idx="10"/>
          </p:nvPr>
        </p:nvSpPr>
        <p:spPr/>
        <p:txBody>
          <a:bodyPr/>
          <a:lstStyle/>
          <a:p>
            <a:fld id="{0110E035-3DF4-4A15-9272-486F21423BC9}" type="slidenum">
              <a:rPr lang="en-US" smtClean="0">
                <a:solidFill>
                  <a:prstClr val="black"/>
                </a:solidFill>
              </a:rPr>
              <a:pPr/>
              <a:t>10</a:t>
            </a:fld>
            <a:endParaRPr lang="en-US" dirty="0">
              <a:solidFill>
                <a:prstClr val="black"/>
              </a:solidFill>
            </a:endParaRPr>
          </a:p>
        </p:txBody>
      </p:sp>
    </p:spTree>
    <p:extLst>
      <p:ext uri="{BB962C8B-B14F-4D97-AF65-F5344CB8AC3E}">
        <p14:creationId xmlns:p14="http://schemas.microsoft.com/office/powerpoint/2010/main" val="233208817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9.jpg"/><Relationship Id="rId1" Type="http://schemas.openxmlformats.org/officeDocument/2006/relationships/slideMaster" Target="../slideMasters/slideMaster6.xml"/><Relationship Id="rId6" Type="http://schemas.microsoft.com/office/2007/relationships/hdphoto" Target="../media/hdphoto7.wdp"/><Relationship Id="rId5" Type="http://schemas.openxmlformats.org/officeDocument/2006/relationships/image" Target="../media/image19.png"/><Relationship Id="rId4" Type="http://schemas.microsoft.com/office/2007/relationships/hdphoto" Target="../media/hdphoto10.wdp"/></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7.xml"/><Relationship Id="rId4" Type="http://schemas.microsoft.com/office/2007/relationships/hdphoto" Target="../media/hdphoto1.wdp"/></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7.xml"/><Relationship Id="rId4" Type="http://schemas.microsoft.com/office/2007/relationships/hdphoto" Target="../media/hdphoto2.wdp"/></Relationships>
</file>

<file path=ppt/slideLayouts/_rels/slideLayout10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10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10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7.xml"/><Relationship Id="rId5" Type="http://schemas.microsoft.com/office/2007/relationships/hdphoto" Target="../media/hdphoto3.wdp"/><Relationship Id="rId4" Type="http://schemas.openxmlformats.org/officeDocument/2006/relationships/image" Target="../media/image5.png"/></Relationships>
</file>

<file path=ppt/slideLayouts/_rels/slideLayout10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jpg"/><Relationship Id="rId1" Type="http://schemas.openxmlformats.org/officeDocument/2006/relationships/slideMaster" Target="../slideMasters/slideMaster7.xml"/><Relationship Id="rId4" Type="http://schemas.microsoft.com/office/2007/relationships/hdphoto" Target="../media/hdphoto13.wdp"/></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Master" Target="../slideMasters/slideMaster7.xml"/><Relationship Id="rId6" Type="http://schemas.microsoft.com/office/2007/relationships/hdphoto" Target="../media/hdphoto1.wdp"/><Relationship Id="rId5" Type="http://schemas.openxmlformats.org/officeDocument/2006/relationships/image" Target="../media/image3.png"/><Relationship Id="rId4" Type="http://schemas.microsoft.com/office/2007/relationships/hdphoto" Target="../media/hdphoto5.wdp"/></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13.emf"/><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Master" Target="../slideMasters/slideMaster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8.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8.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8.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8.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8.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Master" Target="../slideMasters/slideMaster8.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Master" Target="../slideMasters/slideMaster8.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Master" Target="../slideMasters/slideMaster8.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8.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Master" Target="../slideMasters/slideMaster8.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Master" Target="../slideMasters/slideMaster8.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Master" Target="../slideMasters/slideMaster8.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Master" Target="../slideMasters/slideMaster8.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Master" Target="../slideMasters/slideMaster8.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jpg"/><Relationship Id="rId1" Type="http://schemas.openxmlformats.org/officeDocument/2006/relationships/slideMaster" Target="../slideMasters/slideMaster1.xml"/><Relationship Id="rId4" Type="http://schemas.microsoft.com/office/2007/relationships/hdphoto" Target="../media/hdphoto4.wdp"/></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Master" Target="../slideMasters/slideMaster8.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2.jpg"/><Relationship Id="rId1" Type="http://schemas.openxmlformats.org/officeDocument/2006/relationships/slideMaster" Target="../slideMasters/slideMaster9.xml"/><Relationship Id="rId4" Type="http://schemas.microsoft.com/office/2007/relationships/hdphoto" Target="../media/hdphoto14.wdp"/></Relationships>
</file>

<file path=ppt/slideLayouts/_rels/slideLayout15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1.png"/><Relationship Id="rId1" Type="http://schemas.openxmlformats.org/officeDocument/2006/relationships/slideMaster" Target="../slideMasters/slideMaster9.xml"/><Relationship Id="rId4" Type="http://schemas.microsoft.com/office/2007/relationships/hdphoto" Target="../media/hdphoto15.wdp"/></Relationships>
</file>

<file path=ppt/slideLayouts/_rels/slideLayout155.xml.rels><?xml version="1.0" encoding="UTF-8" standalone="yes"?>
<Relationships xmlns="http://schemas.openxmlformats.org/package/2006/relationships"><Relationship Id="rId3" Type="http://schemas.microsoft.com/office/2007/relationships/hdphoto" Target="../media/hdphoto15.wdp"/><Relationship Id="rId2" Type="http://schemas.openxmlformats.org/officeDocument/2006/relationships/image" Target="../media/image38.png"/><Relationship Id="rId1" Type="http://schemas.openxmlformats.org/officeDocument/2006/relationships/slideMaster" Target="../slideMasters/slideMaster9.xml"/></Relationships>
</file>

<file path=ppt/slideLayouts/_rels/slideLayout156.xml.rels><?xml version="1.0" encoding="UTF-8" standalone="yes"?>
<Relationships xmlns="http://schemas.openxmlformats.org/package/2006/relationships"><Relationship Id="rId3" Type="http://schemas.microsoft.com/office/2007/relationships/hdphoto" Target="../media/hdphoto15.wdp"/><Relationship Id="rId2" Type="http://schemas.openxmlformats.org/officeDocument/2006/relationships/image" Target="../media/image38.png"/><Relationship Id="rId1" Type="http://schemas.openxmlformats.org/officeDocument/2006/relationships/slideMaster" Target="../slideMasters/slideMaster9.xml"/></Relationships>
</file>

<file path=ppt/slideLayouts/_rels/slideLayout157.xml.rels><?xml version="1.0" encoding="UTF-8" standalone="yes"?>
<Relationships xmlns="http://schemas.openxmlformats.org/package/2006/relationships"><Relationship Id="rId3" Type="http://schemas.microsoft.com/office/2007/relationships/hdphoto" Target="../media/hdphoto15.wdp"/><Relationship Id="rId2" Type="http://schemas.openxmlformats.org/officeDocument/2006/relationships/image" Target="../media/image38.png"/><Relationship Id="rId1" Type="http://schemas.openxmlformats.org/officeDocument/2006/relationships/slideMaster" Target="../slideMasters/slideMaster9.xml"/></Relationships>
</file>

<file path=ppt/slideLayouts/_rels/slideLayout158.xml.rels><?xml version="1.0" encoding="UTF-8" standalone="yes"?>
<Relationships xmlns="http://schemas.openxmlformats.org/package/2006/relationships"><Relationship Id="rId3" Type="http://schemas.microsoft.com/office/2007/relationships/hdphoto" Target="../media/hdphoto15.wdp"/><Relationship Id="rId2" Type="http://schemas.openxmlformats.org/officeDocument/2006/relationships/image" Target="../media/image38.png"/><Relationship Id="rId1" Type="http://schemas.openxmlformats.org/officeDocument/2006/relationships/slideMaster" Target="../slideMasters/slideMaster9.xml"/></Relationships>
</file>

<file path=ppt/slideLayouts/_rels/slideLayout159.xml.rels><?xml version="1.0" encoding="UTF-8" standalone="yes"?>
<Relationships xmlns="http://schemas.openxmlformats.org/package/2006/relationships"><Relationship Id="rId3" Type="http://schemas.microsoft.com/office/2007/relationships/hdphoto" Target="../media/hdphoto15.wdp"/><Relationship Id="rId2" Type="http://schemas.openxmlformats.org/officeDocument/2006/relationships/image" Target="../media/image38.png"/><Relationship Id="rId1" Type="http://schemas.openxmlformats.org/officeDocument/2006/relationships/slideMaster" Target="../slideMasters/slideMaster9.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Master" Target="../slideMasters/slideMaster1.xml"/><Relationship Id="rId6" Type="http://schemas.microsoft.com/office/2007/relationships/hdphoto" Target="../media/hdphoto1.wdp"/><Relationship Id="rId5" Type="http://schemas.openxmlformats.org/officeDocument/2006/relationships/image" Target="../media/image3.png"/><Relationship Id="rId4" Type="http://schemas.microsoft.com/office/2007/relationships/hdphoto" Target="../media/hdphoto5.wdp"/></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2.jpg"/><Relationship Id="rId1" Type="http://schemas.openxmlformats.org/officeDocument/2006/relationships/slideMaster" Target="../slideMasters/slideMaster9.xml"/><Relationship Id="rId4" Type="http://schemas.microsoft.com/office/2007/relationships/hdphoto" Target="../media/hdphoto16.wdp"/></Relationships>
</file>

<file path=ppt/slideLayouts/_rels/slideLayout16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9.xml"/></Relationships>
</file>

<file path=ppt/slideLayouts/_rels/slideLayout16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9.jpg"/><Relationship Id="rId1" Type="http://schemas.openxmlformats.org/officeDocument/2006/relationships/slideMaster" Target="../slideMasters/slideMaster9.xml"/><Relationship Id="rId6" Type="http://schemas.microsoft.com/office/2007/relationships/hdphoto" Target="../media/hdphoto14.wdp"/><Relationship Id="rId5" Type="http://schemas.openxmlformats.org/officeDocument/2006/relationships/image" Target="../media/image37.png"/><Relationship Id="rId4" Type="http://schemas.microsoft.com/office/2007/relationships/hdphoto" Target="../media/hdphoto17.wdp"/></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9.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9.xml"/></Relationships>
</file>

<file path=ppt/slideLayouts/_rels/slideLayout171.xml.rels><?xml version="1.0" encoding="UTF-8" standalone="yes"?>
<Relationships xmlns="http://schemas.openxmlformats.org/package/2006/relationships"><Relationship Id="rId3" Type="http://schemas.microsoft.com/office/2007/relationships/hdphoto" Target="../media/hdphoto15.wdp"/><Relationship Id="rId2" Type="http://schemas.openxmlformats.org/officeDocument/2006/relationships/image" Target="../media/image38.png"/><Relationship Id="rId1" Type="http://schemas.openxmlformats.org/officeDocument/2006/relationships/slideMaster" Target="../slideMasters/slideMaster9.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Master" Target="../slideMasters/slideMaster10.xml"/></Relationships>
</file>

<file path=ppt/slideLayouts/_rels/slideLayout17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jpg"/><Relationship Id="rId1" Type="http://schemas.openxmlformats.org/officeDocument/2006/relationships/slideMaster" Target="../slideMasters/slideMaster10.xml"/><Relationship Id="rId4" Type="http://schemas.openxmlformats.org/officeDocument/2006/relationships/image" Target="../media/image45.png"/></Relationships>
</file>

<file path=ppt/slideLayouts/_rels/slideLayout17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Master" Target="../slideMasters/slideMaster10.xml"/></Relationships>
</file>

<file path=ppt/slideLayouts/_rels/slideLayout17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Master" Target="../slideMasters/slideMaster10.xml"/></Relationships>
</file>

<file path=ppt/slideLayouts/_rels/slideLayout17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8.jpg"/><Relationship Id="rId1" Type="http://schemas.openxmlformats.org/officeDocument/2006/relationships/slideMaster" Target="../slideMasters/slideMaster10.xml"/><Relationship Id="rId4" Type="http://schemas.openxmlformats.org/officeDocument/2006/relationships/image" Target="../media/image42.png"/></Relationships>
</file>

<file path=ppt/slideLayouts/_rels/slideLayout17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9.jpg"/><Relationship Id="rId1" Type="http://schemas.openxmlformats.org/officeDocument/2006/relationships/slideMaster" Target="../slideMasters/slideMaster10.xml"/><Relationship Id="rId4" Type="http://schemas.openxmlformats.org/officeDocument/2006/relationships/image" Target="../media/image45.png"/></Relationships>
</file>

<file path=ppt/slideLayouts/_rels/slideLayout17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50.jpg"/><Relationship Id="rId1" Type="http://schemas.openxmlformats.org/officeDocument/2006/relationships/slideMaster" Target="../slideMasters/slideMaster10.xml"/><Relationship Id="rId4" Type="http://schemas.openxmlformats.org/officeDocument/2006/relationships/image" Target="../media/image45.png"/></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51.jpg"/><Relationship Id="rId1" Type="http://schemas.openxmlformats.org/officeDocument/2006/relationships/slideMaster" Target="../slideMasters/slideMaster10.xml"/><Relationship Id="rId4" Type="http://schemas.openxmlformats.org/officeDocument/2006/relationships/image" Target="../media/image42.png"/></Relationships>
</file>

<file path=ppt/slideLayouts/_rels/slideLayout18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52.jpg"/><Relationship Id="rId1" Type="http://schemas.openxmlformats.org/officeDocument/2006/relationships/slideMaster" Target="../slideMasters/slideMaster10.xml"/><Relationship Id="rId4" Type="http://schemas.openxmlformats.org/officeDocument/2006/relationships/image" Target="../media/image45.png"/></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2" Type="http://schemas.openxmlformats.org/officeDocument/2006/relationships/image" Target="../media/image53.jpg"/><Relationship Id="rId1" Type="http://schemas.openxmlformats.org/officeDocument/2006/relationships/slideMaster" Target="../slideMasters/slideMaster10.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4" Type="http://schemas.microsoft.com/office/2007/relationships/hdphoto" Target="../media/hdphoto2.wdp"/></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3.emf"/><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Master" Target="../slideMasters/slideMaster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Master" Target="../slideMasters/slideMaster11.xml"/></Relationships>
</file>

<file path=ppt/slideLayouts/_rels/slideLayout20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jpg"/><Relationship Id="rId1" Type="http://schemas.openxmlformats.org/officeDocument/2006/relationships/slideMaster" Target="../slideMasters/slideMaster11.xml"/><Relationship Id="rId4" Type="http://schemas.openxmlformats.org/officeDocument/2006/relationships/image" Target="../media/image45.png"/></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Master" Target="../slideMasters/slideMaster11.xml"/></Relationships>
</file>

<file path=ppt/slideLayouts/_rels/slideLayout21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Master" Target="../slideMasters/slideMaster11.xml"/></Relationships>
</file>

<file path=ppt/slideLayouts/_rels/slideLayout21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8.jpg"/><Relationship Id="rId1" Type="http://schemas.openxmlformats.org/officeDocument/2006/relationships/slideMaster" Target="../slideMasters/slideMaster11.xml"/><Relationship Id="rId4" Type="http://schemas.openxmlformats.org/officeDocument/2006/relationships/image" Target="../media/image42.png"/></Relationships>
</file>

<file path=ppt/slideLayouts/_rels/slideLayout21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9.jpg"/><Relationship Id="rId1" Type="http://schemas.openxmlformats.org/officeDocument/2006/relationships/slideMaster" Target="../slideMasters/slideMaster11.xml"/><Relationship Id="rId4" Type="http://schemas.openxmlformats.org/officeDocument/2006/relationships/image" Target="../media/image45.png"/></Relationships>
</file>

<file path=ppt/slideLayouts/_rels/slideLayout21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50.jpg"/><Relationship Id="rId1" Type="http://schemas.openxmlformats.org/officeDocument/2006/relationships/slideMaster" Target="../slideMasters/slideMaster11.xml"/><Relationship Id="rId4" Type="http://schemas.openxmlformats.org/officeDocument/2006/relationships/image" Target="../media/image45.png"/></Relationships>
</file>

<file path=ppt/slideLayouts/_rels/slideLayout21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51.jpg"/><Relationship Id="rId1" Type="http://schemas.openxmlformats.org/officeDocument/2006/relationships/slideMaster" Target="../slideMasters/slideMaster11.xml"/><Relationship Id="rId4" Type="http://schemas.openxmlformats.org/officeDocument/2006/relationships/image" Target="../media/image42.png"/></Relationships>
</file>

<file path=ppt/slideLayouts/_rels/slideLayout21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52.jpg"/><Relationship Id="rId1" Type="http://schemas.openxmlformats.org/officeDocument/2006/relationships/slideMaster" Target="../slideMasters/slideMaster11.xml"/><Relationship Id="rId4" Type="http://schemas.openxmlformats.org/officeDocument/2006/relationships/image" Target="../media/image45.png"/></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5.xml.rels><?xml version="1.0" encoding="UTF-8" standalone="yes"?>
<Relationships xmlns="http://schemas.openxmlformats.org/package/2006/relationships"><Relationship Id="rId2" Type="http://schemas.openxmlformats.org/officeDocument/2006/relationships/image" Target="../media/image53.jpg"/><Relationship Id="rId1" Type="http://schemas.openxmlformats.org/officeDocument/2006/relationships/slideMaster" Target="../slideMasters/slideMaster11.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3.xml"/><Relationship Id="rId4" Type="http://schemas.microsoft.com/office/2007/relationships/hdphoto" Target="../media/hdphoto1.wdp"/></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3.xml"/><Relationship Id="rId4" Type="http://schemas.microsoft.com/office/2007/relationships/hdphoto" Target="../media/hdphoto2.wdp"/></Relationships>
</file>

<file path=ppt/slideLayouts/_rels/slideLayout2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jpg"/><Relationship Id="rId1" Type="http://schemas.openxmlformats.org/officeDocument/2006/relationships/slideMaster" Target="../slideMasters/slideMaster3.xml"/><Relationship Id="rId4" Type="http://schemas.microsoft.com/office/2007/relationships/hdphoto" Target="../media/hdphoto6.wdp"/></Relationships>
</file>

<file path=ppt/slideLayouts/_rels/slideLayout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Master" Target="../slideMasters/slideMaster3.xml"/><Relationship Id="rId6" Type="http://schemas.microsoft.com/office/2007/relationships/hdphoto" Target="../media/hdphoto1.wdp"/><Relationship Id="rId5" Type="http://schemas.openxmlformats.org/officeDocument/2006/relationships/image" Target="../media/image3.png"/><Relationship Id="rId4" Type="http://schemas.microsoft.com/office/2007/relationships/hdphoto" Target="../media/hdphoto5.wdp"/></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jpg"/><Relationship Id="rId1" Type="http://schemas.openxmlformats.org/officeDocument/2006/relationships/slideMaster" Target="../slideMasters/slideMaster4.xml"/><Relationship Id="rId4" Type="http://schemas.microsoft.com/office/2007/relationships/hdphoto" Target="../media/hdphoto7.wdp"/></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Master" Target="../slideMasters/slideMaster4.xml"/><Relationship Id="rId4" Type="http://schemas.microsoft.com/office/2007/relationships/hdphoto" Target="../media/hdphoto8.wdp"/></Relationships>
</file>

<file path=ppt/slideLayouts/_rels/slideLayout46.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jpg"/><Relationship Id="rId1" Type="http://schemas.openxmlformats.org/officeDocument/2006/relationships/slideMaster" Target="../slideMasters/slideMaster4.xml"/><Relationship Id="rId4" Type="http://schemas.microsoft.com/office/2007/relationships/hdphoto" Target="../media/hdphoto9.wdp"/></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9.jpg"/><Relationship Id="rId1" Type="http://schemas.openxmlformats.org/officeDocument/2006/relationships/slideMaster" Target="../slideMasters/slideMaster4.xml"/><Relationship Id="rId6" Type="http://schemas.microsoft.com/office/2007/relationships/hdphoto" Target="../media/hdphoto7.wdp"/><Relationship Id="rId5" Type="http://schemas.openxmlformats.org/officeDocument/2006/relationships/image" Target="../media/image19.png"/><Relationship Id="rId4" Type="http://schemas.microsoft.com/office/2007/relationships/hdphoto" Target="../media/hdphoto10.wdp"/></Relationships>
</file>

<file path=ppt/slideLayouts/_rels/slideLayout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3.wdp"/><Relationship Id="rId4" Type="http://schemas.openxmlformats.org/officeDocument/2006/relationships/image" Target="../media/image5.png"/></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5.xml"/><Relationship Id="rId4" Type="http://schemas.microsoft.com/office/2007/relationships/hdphoto" Target="../media/hdphoto1.wdp"/></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5.xml"/><Relationship Id="rId4" Type="http://schemas.microsoft.com/office/2007/relationships/hdphoto" Target="../media/hdphoto2.wdp"/></Relationships>
</file>

<file path=ppt/slideLayouts/_rels/slideLayout6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5.xml"/><Relationship Id="rId5" Type="http://schemas.microsoft.com/office/2007/relationships/hdphoto" Target="../media/hdphoto3.wdp"/><Relationship Id="rId4" Type="http://schemas.openxmlformats.org/officeDocument/2006/relationships/image" Target="../media/image5.png"/></Relationships>
</file>

<file path=ppt/slideLayouts/_rels/slideLayout6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jpg"/><Relationship Id="rId1" Type="http://schemas.openxmlformats.org/officeDocument/2006/relationships/slideMaster" Target="../slideMasters/slideMaster5.xml"/><Relationship Id="rId4" Type="http://schemas.microsoft.com/office/2007/relationships/hdphoto" Target="../media/hdphoto11.wdp"/></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Master" Target="../slideMasters/slideMaster5.xml"/><Relationship Id="rId6" Type="http://schemas.microsoft.com/office/2007/relationships/hdphoto" Target="../media/hdphoto1.wdp"/><Relationship Id="rId5" Type="http://schemas.openxmlformats.org/officeDocument/2006/relationships/image" Target="../media/image3.png"/><Relationship Id="rId4" Type="http://schemas.microsoft.com/office/2007/relationships/hdphoto" Target="../media/hdphoto5.wdp"/></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13.emf"/><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Master" Target="../slideMasters/slideMaster5.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jpg"/><Relationship Id="rId1" Type="http://schemas.openxmlformats.org/officeDocument/2006/relationships/slideMaster" Target="../slideMasters/slideMaster6.xml"/><Relationship Id="rId4" Type="http://schemas.microsoft.com/office/2007/relationships/hdphoto" Target="../media/hdphoto7.wdp"/></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Master" Target="../slideMasters/slideMaster6.xml"/><Relationship Id="rId4" Type="http://schemas.microsoft.com/office/2007/relationships/hdphoto" Target="../media/hdphoto8.wdp"/></Relationships>
</file>

<file path=ppt/slideLayouts/_rels/slideLayout87.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20.png"/><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20.png"/><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20.png"/><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20.png"/><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20.png"/><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jpg"/><Relationship Id="rId1" Type="http://schemas.openxmlformats.org/officeDocument/2006/relationships/slideMaster" Target="../slideMasters/slideMaster6.xml"/><Relationship Id="rId4" Type="http://schemas.microsoft.com/office/2007/relationships/hdphoto" Target="../media/hdphoto12.wdp"/></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122" y="2234115"/>
            <a:ext cx="8373521" cy="1359196"/>
          </a:xfrm>
        </p:spPr>
        <p:txBody>
          <a:bodyPr anchor="ctr" anchorCtr="0">
            <a:noAutofit/>
          </a:bodyPr>
          <a:lstStyle>
            <a:lvl1pPr>
              <a:lnSpc>
                <a:spcPct val="90000"/>
              </a:lnSpc>
              <a:defRPr sz="6665"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123" y="4612350"/>
            <a:ext cx="5454333" cy="1144929"/>
          </a:xfrm>
        </p:spPr>
        <p:txBody>
          <a:bodyPr/>
          <a:lstStyle>
            <a:lvl1pPr marL="0" indent="0">
              <a:buFont typeface="Arial" pitchFamily="34" charset="0"/>
              <a:buNone/>
              <a:defRPr sz="2399">
                <a:solidFill>
                  <a:schemeClr val="bg1">
                    <a:alpha val="98000"/>
                  </a:schemeClr>
                </a:solidFill>
                <a:latin typeface="+mj-lt"/>
              </a:defRPr>
            </a:lvl1pPr>
            <a:lvl2pPr marL="460201" indent="0">
              <a:buFont typeface="Arial" pitchFamily="34" charset="0"/>
              <a:buNone/>
              <a:defRPr/>
            </a:lvl2pPr>
            <a:lvl3pPr marL="855349" indent="0">
              <a:buFont typeface="Arial" pitchFamily="34" charset="0"/>
              <a:buNone/>
              <a:defRPr/>
            </a:lvl3pPr>
            <a:lvl4pPr marL="1258429" indent="0">
              <a:buFont typeface="Arial" pitchFamily="34" charset="0"/>
              <a:buNone/>
              <a:defRPr/>
            </a:lvl4pPr>
            <a:lvl5pPr marL="1604368"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4" y="228601"/>
            <a:ext cx="2497827" cy="290339"/>
          </a:xfrm>
          <a:prstGeom prst="rect">
            <a:avLst/>
          </a:prstGeom>
        </p:spPr>
      </p:pic>
    </p:spTree>
    <p:extLst>
      <p:ext uri="{BB962C8B-B14F-4D97-AF65-F5344CB8AC3E}">
        <p14:creationId xmlns:p14="http://schemas.microsoft.com/office/powerpoint/2010/main" val="514422698"/>
      </p:ext>
    </p:extLst>
  </p:cSld>
  <p:clrMapOvr>
    <a:masterClrMapping/>
  </p:clrMapOvr>
  <p:transition>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9"/>
            <a:ext cx="4205289" cy="1523495"/>
          </a:xfrm>
        </p:spPr>
        <p:txBody>
          <a:bodyPr anchor="ctr" anchorCtr="0">
            <a:noAutofit/>
          </a:bodyPr>
          <a:lstStyle>
            <a:lvl1pPr>
              <a:lnSpc>
                <a:spcPct val="90000"/>
              </a:lnSpc>
              <a:defRPr sz="4799"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81"/>
            <a:ext cx="4205289" cy="461665"/>
          </a:xfrm>
        </p:spPr>
        <p:txBody>
          <a:bodyPr>
            <a:noAutofit/>
          </a:bodyPr>
          <a:lstStyle>
            <a:lvl1pPr marL="0" indent="0" algn="l" defTabSz="914029"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11" indent="0" algn="ctr">
              <a:buNone/>
              <a:defRPr>
                <a:solidFill>
                  <a:schemeClr val="tx1">
                    <a:tint val="75000"/>
                  </a:schemeClr>
                </a:solidFill>
              </a:defRPr>
            </a:lvl2pPr>
            <a:lvl3pPr marL="914029" indent="0" algn="ctr">
              <a:buNone/>
              <a:defRPr>
                <a:solidFill>
                  <a:schemeClr val="tx1">
                    <a:tint val="75000"/>
                  </a:schemeClr>
                </a:solidFill>
              </a:defRPr>
            </a:lvl3pPr>
            <a:lvl4pPr marL="1371041" indent="0" algn="ctr">
              <a:buNone/>
              <a:defRPr>
                <a:solidFill>
                  <a:schemeClr val="tx1">
                    <a:tint val="75000"/>
                  </a:schemeClr>
                </a:solidFill>
              </a:defRPr>
            </a:lvl4pPr>
            <a:lvl5pPr marL="1828058" indent="0" algn="ctr">
              <a:buNone/>
              <a:defRPr>
                <a:solidFill>
                  <a:schemeClr val="tx1">
                    <a:tint val="75000"/>
                  </a:schemeClr>
                </a:solidFill>
              </a:defRPr>
            </a:lvl5pPr>
            <a:lvl6pPr marL="2285066" indent="0" algn="ctr">
              <a:buNone/>
              <a:defRPr>
                <a:solidFill>
                  <a:schemeClr val="tx1">
                    <a:tint val="75000"/>
                  </a:schemeClr>
                </a:solidFill>
              </a:defRPr>
            </a:lvl6pPr>
            <a:lvl7pPr marL="2742085" indent="0" algn="ctr">
              <a:buNone/>
              <a:defRPr>
                <a:solidFill>
                  <a:schemeClr val="tx1">
                    <a:tint val="75000"/>
                  </a:schemeClr>
                </a:solidFill>
              </a:defRPr>
            </a:lvl7pPr>
            <a:lvl8pPr marL="3199099" indent="0" algn="ctr">
              <a:buNone/>
              <a:defRPr>
                <a:solidFill>
                  <a:schemeClr val="tx1">
                    <a:tint val="75000"/>
                  </a:schemeClr>
                </a:solidFill>
              </a:defRPr>
            </a:lvl8pPr>
            <a:lvl9pPr marL="365611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5" b="0" i="0" u="none" strike="noStrike" kern="1200" cap="none" spc="-643"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p:nvSpPr>
        <p:spPr bwMode="auto">
          <a:xfrm>
            <a:off x="8291962" y="2008093"/>
            <a:ext cx="2269077"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4" tIns="45703" rIns="91404" bIns="45703" numCol="1" anchor="t" anchorCtr="0" compatLnSpc="1">
            <a:prstTxWarp prst="textNoShape">
              <a:avLst/>
            </a:prstTxWarp>
          </a:bodyPr>
          <a:lstStyle/>
          <a:p>
            <a:endParaRPr lang="en-US" sz="3199" dirty="0"/>
          </a:p>
        </p:txBody>
      </p:sp>
    </p:spTree>
    <p:extLst>
      <p:ext uri="{BB962C8B-B14F-4D97-AF65-F5344CB8AC3E}">
        <p14:creationId xmlns:p14="http://schemas.microsoft.com/office/powerpoint/2010/main" val="694048539"/>
      </p:ext>
    </p:extLst>
  </p:cSld>
  <p:clrMapOvr>
    <a:masterClrMapping/>
  </p:clrMapOvr>
  <p:transition>
    <p:fade/>
  </p:transition>
  <p:timing>
    <p:tnLst>
      <p:par>
        <p:cT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764" y="2892714"/>
            <a:ext cx="11228440" cy="1218539"/>
          </a:xfrm>
        </p:spPr>
        <p:txBody>
          <a:bodyPr/>
          <a:lstStyle>
            <a:lvl1pPr marL="0" indent="0">
              <a:buNone/>
              <a:defRPr lang="en-US" sz="8798" i="0" kern="1200" spc="-100" baseline="0" dirty="0" smtClean="0">
                <a:solidFill>
                  <a:schemeClr val="bg1">
                    <a:alpha val="99000"/>
                  </a:schemeClr>
                </a:solidFill>
                <a:latin typeface="Segoe UI Light" pitchFamily="34" charset="0"/>
                <a:ea typeface="+mn-ea"/>
                <a:cs typeface="+mn-cs"/>
              </a:defRPr>
            </a:lvl1pPr>
          </a:lstStyle>
          <a:p>
            <a:pPr marL="0" lvl="0" indent="0" algn="l" defTabSz="913534"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764" y="4343425"/>
            <a:ext cx="7513637" cy="443070"/>
          </a:xfrm>
        </p:spPr>
        <p:txBody>
          <a:bodyPr/>
          <a:lstStyle>
            <a:lvl1pPr marL="0" indent="0">
              <a:buNone/>
              <a:defRPr lang="en-US" sz="3199" kern="1200" spc="-100" baseline="0" dirty="0">
                <a:solidFill>
                  <a:schemeClr val="bg1">
                    <a:alpha val="99000"/>
                  </a:schemeClr>
                </a:solidFill>
                <a:latin typeface="+mj-lt"/>
                <a:ea typeface="+mn-ea"/>
                <a:cs typeface="+mn-cs"/>
              </a:defRPr>
            </a:lvl1pPr>
          </a:lstStyle>
          <a:p>
            <a:pPr marL="0" lvl="0" indent="0" algn="l" defTabSz="913534"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708" y="6364677"/>
            <a:ext cx="1595652" cy="268367"/>
          </a:xfrm>
          <a:prstGeom prst="rect">
            <a:avLst/>
          </a:prstGeom>
          <a:noFill/>
          <a:ln>
            <a:noFill/>
          </a:ln>
        </p:spPr>
      </p:pic>
      <p:pic>
        <p:nvPicPr>
          <p:cNvPr id="7" name="Picture 6"/>
          <p:cNvPicPr>
            <a:picLocks noChangeAspect="1"/>
          </p:cNvPicPr>
          <p:nvPr userDrawn="1"/>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4" y="228601"/>
            <a:ext cx="2497827" cy="290339"/>
          </a:xfrm>
          <a:prstGeom prst="rect">
            <a:avLst/>
          </a:prstGeom>
        </p:spPr>
      </p:pic>
    </p:spTree>
    <p:extLst>
      <p:ext uri="{BB962C8B-B14F-4D97-AF65-F5344CB8AC3E}">
        <p14:creationId xmlns:p14="http://schemas.microsoft.com/office/powerpoint/2010/main" val="1485773209"/>
      </p:ext>
    </p:extLst>
  </p:cSld>
  <p:clrMapOvr>
    <a:masterClrMapping/>
  </p:clrMapOvr>
  <p:transition>
    <p:fade/>
  </p:transition>
  <p:timing>
    <p:tnLst>
      <p:par>
        <p:cT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3" y="1447799"/>
            <a:ext cx="11149013" cy="2000548"/>
          </a:xfrm>
        </p:spPr>
        <p:txBody>
          <a:bodyPr/>
          <a:lstStyle>
            <a:lvl1pPr marL="459941" indent="-459941">
              <a:buClr>
                <a:srgbClr val="FFFFFF"/>
              </a:buClr>
              <a:buSzPct val="70000"/>
              <a:buFontTx/>
              <a:buBlip>
                <a:blip r:embed="rId2"/>
              </a:buBlip>
              <a:defRPr>
                <a:gradFill>
                  <a:gsLst>
                    <a:gs pos="0">
                      <a:srgbClr val="FFFFFF"/>
                    </a:gs>
                    <a:gs pos="86000">
                      <a:srgbClr val="FFFFFF"/>
                    </a:gs>
                  </a:gsLst>
                  <a:lin ang="5400000" scaled="0"/>
                </a:gradFill>
              </a:defRPr>
            </a:lvl1pPr>
            <a:lvl2pPr marL="854881" indent="-394937">
              <a:buClr>
                <a:srgbClr val="FFFFFF"/>
              </a:buClr>
              <a:buSzPct val="70000"/>
              <a:buFontTx/>
              <a:buBlip>
                <a:blip r:embed="rId2"/>
              </a:buBlip>
              <a:defRPr>
                <a:gradFill>
                  <a:gsLst>
                    <a:gs pos="0">
                      <a:srgbClr val="FFFFFF"/>
                    </a:gs>
                    <a:gs pos="86000">
                      <a:srgbClr val="FFFFFF"/>
                    </a:gs>
                  </a:gsLst>
                  <a:lin ang="5400000" scaled="0"/>
                </a:gradFill>
              </a:defRPr>
            </a:lvl2pPr>
            <a:lvl3pPr marL="1257753" indent="-402873">
              <a:buClr>
                <a:srgbClr val="FFFFFF"/>
              </a:buClr>
              <a:buSzPct val="70000"/>
              <a:buFontTx/>
              <a:buBlip>
                <a:blip r:embed="rId2"/>
              </a:buBlip>
              <a:defRPr>
                <a:gradFill>
                  <a:gsLst>
                    <a:gs pos="0">
                      <a:srgbClr val="FFFFFF"/>
                    </a:gs>
                    <a:gs pos="86000">
                      <a:srgbClr val="FFFFFF"/>
                    </a:gs>
                  </a:gsLst>
                  <a:lin ang="5400000" scaled="0"/>
                </a:gradFill>
              </a:defRPr>
            </a:lvl3pPr>
            <a:lvl4pPr marL="1603500" indent="-345756">
              <a:buClr>
                <a:srgbClr val="FFFFFF"/>
              </a:buClr>
              <a:buSzPct val="70000"/>
              <a:buFontTx/>
              <a:buBlip>
                <a:blip r:embed="rId2"/>
              </a:buBlip>
              <a:defRPr>
                <a:gradFill>
                  <a:gsLst>
                    <a:gs pos="0">
                      <a:srgbClr val="FFFFFF"/>
                    </a:gs>
                    <a:gs pos="86000">
                      <a:srgbClr val="FFFFFF"/>
                    </a:gs>
                  </a:gsLst>
                  <a:lin ang="5400000" scaled="0"/>
                </a:gradFill>
              </a:defRPr>
            </a:lvl4pPr>
            <a:lvl5pPr marL="1939763" indent="-336245">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32107534"/>
      </p:ext>
    </p:extLst>
  </p:cSld>
  <p:clrMapOvr>
    <a:masterClrMapping/>
  </p:clrMapOvr>
  <p:transition>
    <p:fade/>
  </p:transition>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3" y="1447799"/>
            <a:ext cx="11149013" cy="2000548"/>
          </a:xfrm>
        </p:spPr>
        <p:txBody>
          <a:bodyPr/>
          <a:lstStyle>
            <a:lvl1pPr marL="459941" indent="-459941">
              <a:buClr>
                <a:srgbClr val="FFFFFF"/>
              </a:buClr>
              <a:buSzPct val="70000"/>
              <a:buFontTx/>
              <a:buBlip>
                <a:blip r:embed="rId2"/>
              </a:buBlip>
              <a:defRPr>
                <a:gradFill>
                  <a:gsLst>
                    <a:gs pos="0">
                      <a:srgbClr val="FFFFFF"/>
                    </a:gs>
                    <a:gs pos="86000">
                      <a:srgbClr val="FFFFFF"/>
                    </a:gs>
                  </a:gsLst>
                  <a:lin ang="5400000" scaled="0"/>
                </a:gradFill>
              </a:defRPr>
            </a:lvl1pPr>
            <a:lvl2pPr marL="854881" indent="-394937">
              <a:buClr>
                <a:srgbClr val="FFFFFF"/>
              </a:buClr>
              <a:buSzPct val="70000"/>
              <a:buFontTx/>
              <a:buBlip>
                <a:blip r:embed="rId2"/>
              </a:buBlip>
              <a:defRPr>
                <a:gradFill>
                  <a:gsLst>
                    <a:gs pos="0">
                      <a:srgbClr val="FFFFFF"/>
                    </a:gs>
                    <a:gs pos="86000">
                      <a:srgbClr val="FFFFFF"/>
                    </a:gs>
                  </a:gsLst>
                  <a:lin ang="5400000" scaled="0"/>
                </a:gradFill>
              </a:defRPr>
            </a:lvl2pPr>
            <a:lvl3pPr marL="1257753" indent="-402873">
              <a:buClr>
                <a:srgbClr val="FFFFFF"/>
              </a:buClr>
              <a:buSzPct val="70000"/>
              <a:buFontTx/>
              <a:buBlip>
                <a:blip r:embed="rId2"/>
              </a:buBlip>
              <a:defRPr>
                <a:gradFill>
                  <a:gsLst>
                    <a:gs pos="0">
                      <a:srgbClr val="FFFFFF"/>
                    </a:gs>
                    <a:gs pos="86000">
                      <a:srgbClr val="FFFFFF"/>
                    </a:gs>
                  </a:gsLst>
                  <a:lin ang="5400000" scaled="0"/>
                </a:gradFill>
              </a:defRPr>
            </a:lvl3pPr>
            <a:lvl4pPr marL="1603500" indent="-345756">
              <a:buClr>
                <a:srgbClr val="FFFFFF"/>
              </a:buClr>
              <a:buSzPct val="70000"/>
              <a:buFontTx/>
              <a:buBlip>
                <a:blip r:embed="rId2"/>
              </a:buBlip>
              <a:defRPr>
                <a:gradFill>
                  <a:gsLst>
                    <a:gs pos="0">
                      <a:srgbClr val="FFFFFF"/>
                    </a:gs>
                    <a:gs pos="86000">
                      <a:srgbClr val="FFFFFF"/>
                    </a:gs>
                  </a:gsLst>
                  <a:lin ang="5400000" scaled="0"/>
                </a:gradFill>
              </a:defRPr>
            </a:lvl4pPr>
            <a:lvl5pPr marL="1939763" indent="-336245">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2" y="6238876"/>
            <a:ext cx="12188826" cy="619125"/>
          </a:xfrm>
          <a:solidFill>
            <a:srgbClr val="FFFF99"/>
          </a:solidFill>
        </p:spPr>
        <p:txBody>
          <a:bodyPr wrap="square" lIns="114216" tIns="57098" rIns="114216" bIns="57098" anchor="b" anchorCtr="0">
            <a:noAutofit/>
          </a:bodyPr>
          <a:lstStyle>
            <a:lvl1pPr algn="r">
              <a:buFont typeface="Arial" pitchFamily="34" charset="0"/>
              <a:buNone/>
              <a:defRPr spc="-51"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3585805752"/>
      </p:ext>
    </p:extLst>
  </p:cSld>
  <p:clrMapOvr>
    <a:masterClrMapping/>
  </p:clrMapOvr>
  <p:transition>
    <p:fade/>
  </p:transition>
  <p:timing>
    <p:tnLst>
      <p:par>
        <p:cT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114" y="2234115"/>
            <a:ext cx="8373521" cy="1359196"/>
          </a:xfrm>
        </p:spPr>
        <p:txBody>
          <a:bodyPr anchor="ctr" anchorCtr="0">
            <a:noAutofit/>
          </a:bodyPr>
          <a:lstStyle>
            <a:lvl1pPr>
              <a:lnSpc>
                <a:spcPct val="90000"/>
              </a:lnSpc>
              <a:defRPr sz="6665"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115" y="4612342"/>
            <a:ext cx="5454333" cy="1144929"/>
          </a:xfrm>
        </p:spPr>
        <p:txBody>
          <a:bodyPr/>
          <a:lstStyle>
            <a:lvl1pPr marL="0" indent="0">
              <a:buFont typeface="Arial" pitchFamily="34" charset="0"/>
              <a:buNone/>
              <a:defRPr sz="2399">
                <a:solidFill>
                  <a:schemeClr val="bg1">
                    <a:alpha val="98000"/>
                  </a:schemeClr>
                </a:solidFill>
                <a:latin typeface="+mj-lt"/>
              </a:defRPr>
            </a:lvl1pPr>
            <a:lvl2pPr marL="460321" indent="0">
              <a:buFont typeface="Arial" pitchFamily="34" charset="0"/>
              <a:buNone/>
              <a:defRPr/>
            </a:lvl2pPr>
            <a:lvl3pPr marL="855563" indent="0">
              <a:buFont typeface="Arial" pitchFamily="34" charset="0"/>
              <a:buNone/>
              <a:defRPr/>
            </a:lvl3pPr>
            <a:lvl4pPr marL="1258741" indent="0">
              <a:buFont typeface="Arial" pitchFamily="34" charset="0"/>
              <a:buNone/>
              <a:defRPr/>
            </a:lvl4pPr>
            <a:lvl5pPr marL="1604776"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4" y="228600"/>
            <a:ext cx="2497827" cy="290339"/>
          </a:xfrm>
          <a:prstGeom prst="rect">
            <a:avLst/>
          </a:prstGeom>
        </p:spPr>
      </p:pic>
    </p:spTree>
    <p:extLst>
      <p:ext uri="{BB962C8B-B14F-4D97-AF65-F5344CB8AC3E}">
        <p14:creationId xmlns:p14="http://schemas.microsoft.com/office/powerpoint/2010/main" val="3714368883"/>
      </p:ext>
    </p:extLst>
  </p:cSld>
  <p:clrMapOvr>
    <a:masterClrMapping/>
  </p:clrMapOvr>
  <p:transition>
    <p:fade/>
  </p:transition>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0"/>
            <a:ext cx="11149013" cy="757131"/>
          </a:xfrm>
        </p:spPr>
        <p:txBody>
          <a:bodyPr/>
          <a:lstStyle>
            <a:lvl1pPr>
              <a:defRPr sz="5465"/>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800"/>
            <a:ext cx="11149013" cy="946413"/>
          </a:xfrm>
        </p:spPr>
        <p:txBody>
          <a:bodyPr/>
          <a:lstStyle>
            <a:lvl1pPr marL="3175" indent="0">
              <a:spcBef>
                <a:spcPts val="0"/>
              </a:spcBef>
              <a:spcAft>
                <a:spcPts val="900"/>
              </a:spcAft>
              <a:buSzPct val="80000"/>
              <a:buFont typeface="Arial" pitchFamily="34" charset="0"/>
              <a:buNone/>
              <a:defRPr sz="3999"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741" indent="-403178">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776" indent="-34603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287" indent="-33651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9" y="6372547"/>
            <a:ext cx="1681921" cy="195501"/>
          </a:xfrm>
          <a:prstGeom prst="rect">
            <a:avLst/>
          </a:prstGeom>
        </p:spPr>
      </p:pic>
    </p:spTree>
    <p:extLst>
      <p:ext uri="{BB962C8B-B14F-4D97-AF65-F5344CB8AC3E}">
        <p14:creationId xmlns:p14="http://schemas.microsoft.com/office/powerpoint/2010/main" val="544483102"/>
      </p:ext>
    </p:extLst>
  </p:cSld>
  <p:clrMapOvr>
    <a:masterClrMapping/>
  </p:clrMapOvr>
  <p:transition>
    <p:fade/>
  </p:transition>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0"/>
            <a:ext cx="11149013" cy="757131"/>
          </a:xfrm>
        </p:spPr>
        <p:txBody>
          <a:bodyPr/>
          <a:lstStyle>
            <a:lvl1pPr algn="l" defTabSz="914257" rtl="0" eaLnBrk="1" latinLnBrk="0" hangingPunct="1">
              <a:lnSpc>
                <a:spcPct val="90000"/>
              </a:lnSpc>
              <a:spcBef>
                <a:spcPct val="0"/>
              </a:spcBef>
              <a:buNone/>
              <a:defRPr lang="en-US" sz="5465"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799"/>
            <a:ext cx="11149013" cy="2035173"/>
          </a:xfrm>
        </p:spPr>
        <p:txBody>
          <a:bodyPr/>
          <a:lstStyle>
            <a:lvl1pPr marL="0" indent="0">
              <a:spcBef>
                <a:spcPts val="0"/>
              </a:spcBef>
              <a:spcAft>
                <a:spcPts val="0"/>
              </a:spcAft>
              <a:buFont typeface="Arial" pitchFamily="34" charset="0"/>
              <a:buNone/>
              <a:defRPr lang="en-US" sz="3199" kern="1200" dirty="0" smtClean="0">
                <a:gradFill>
                  <a:gsLst>
                    <a:gs pos="0">
                      <a:srgbClr val="595959"/>
                    </a:gs>
                    <a:gs pos="86000">
                      <a:srgbClr val="595959"/>
                    </a:gs>
                  </a:gsLst>
                  <a:lin ang="5400000" scaled="0"/>
                </a:gradFill>
                <a:latin typeface="+mn-lt"/>
                <a:ea typeface="+mn-ea"/>
                <a:cs typeface="+mn-cs"/>
              </a:defRPr>
            </a:lvl1pPr>
            <a:lvl2pPr marL="688894" indent="-342860">
              <a:spcBef>
                <a:spcPts val="0"/>
              </a:spcBef>
              <a:spcAft>
                <a:spcPts val="0"/>
              </a:spcAft>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860" indent="-342860">
              <a:spcBef>
                <a:spcPts val="0"/>
              </a:spcBef>
              <a:spcAft>
                <a:spcPts val="400"/>
              </a:spcAft>
              <a:buFont typeface="Arial" pitchFamily="34" charset="0"/>
              <a:buChar char="•"/>
              <a:defRPr/>
            </a:lvl5pPr>
            <a:lvl6pPr marL="1033342" indent="-342860">
              <a:buFont typeface="Arial" pitchFamily="34" charset="0"/>
              <a:buChar char="•"/>
              <a:defRPr sz="2399">
                <a:gradFill>
                  <a:gsLst>
                    <a:gs pos="0">
                      <a:srgbClr val="595959"/>
                    </a:gs>
                    <a:gs pos="86000">
                      <a:srgbClr val="595959"/>
                    </a:gs>
                  </a:gsLst>
                  <a:lin ang="5400000" scaled="0"/>
                </a:gradFill>
              </a:defRPr>
            </a:lvl6pPr>
            <a:lvl7pPr marL="1255566" indent="-225398">
              <a:defRPr>
                <a:gradFill>
                  <a:gsLst>
                    <a:gs pos="0">
                      <a:srgbClr val="595959"/>
                    </a:gs>
                    <a:gs pos="86000">
                      <a:srgbClr val="595959"/>
                    </a:gs>
                  </a:gsLst>
                  <a:lin ang="5400000" scaled="0"/>
                </a:gradFill>
              </a:defRPr>
            </a:lvl7pPr>
            <a:lvl8pPr marL="1487315" indent="-231747">
              <a:defRPr>
                <a:gradFill>
                  <a:gsLst>
                    <a:gs pos="0">
                      <a:srgbClr val="595959"/>
                    </a:gs>
                    <a:gs pos="86000">
                      <a:srgbClr val="595959"/>
                    </a:gs>
                  </a:gsLst>
                  <a:lin ang="5400000" scaled="0"/>
                </a:gradFill>
              </a:defRPr>
            </a:lvl8pPr>
          </a:lstStyle>
          <a:p>
            <a:pPr marL="346035" lvl="0" indent="-346035" algn="l" defTabSz="914257" rtl="0" eaLnBrk="1" latinLnBrk="0" hangingPunct="1">
              <a:lnSpc>
                <a:spcPct val="90000"/>
              </a:lnSpc>
              <a:spcBef>
                <a:spcPct val="20000"/>
              </a:spcBef>
              <a:buSzPct val="90000"/>
              <a:buFont typeface="Arial" pitchFamily="34" charset="0"/>
              <a:buChar char="•"/>
            </a:pPr>
            <a:r>
              <a:rPr lang="en-US" smtClean="0"/>
              <a:t>Click to edit Master text styles</a:t>
            </a:r>
          </a:p>
          <a:p>
            <a:pPr marL="346035" lvl="1" indent="-346035" algn="l" defTabSz="914257" rtl="0" eaLnBrk="1" latinLnBrk="0" hangingPunct="1">
              <a:lnSpc>
                <a:spcPct val="90000"/>
              </a:lnSpc>
              <a:spcBef>
                <a:spcPct val="20000"/>
              </a:spcBef>
              <a:buSzPct val="90000"/>
              <a:buFont typeface="Arial" pitchFamily="34" charset="0"/>
              <a:buChar char="•"/>
            </a:pPr>
            <a:r>
              <a:rPr lang="en-US" smtClean="0"/>
              <a:t>Second level</a:t>
            </a:r>
          </a:p>
          <a:p>
            <a:pPr marL="346035" lvl="2" indent="-346035" algn="l" defTabSz="914257" rtl="0" eaLnBrk="1" latinLnBrk="0" hangingPunct="1">
              <a:lnSpc>
                <a:spcPct val="90000"/>
              </a:lnSpc>
              <a:spcBef>
                <a:spcPct val="20000"/>
              </a:spcBef>
              <a:buSzPct val="90000"/>
              <a:buFont typeface="Arial" pitchFamily="34" charset="0"/>
              <a:buChar char="•"/>
            </a:pPr>
            <a:r>
              <a:rPr lang="en-US" smtClean="0"/>
              <a:t>Third level</a:t>
            </a:r>
          </a:p>
          <a:p>
            <a:pPr marL="346035" lvl="3" indent="-346035" algn="l" defTabSz="914257" rtl="0" eaLnBrk="1" latinLnBrk="0" hangingPunct="1">
              <a:lnSpc>
                <a:spcPct val="90000"/>
              </a:lnSpc>
              <a:spcBef>
                <a:spcPct val="20000"/>
              </a:spcBef>
              <a:buSzPct val="90000"/>
              <a:buFont typeface="Arial" pitchFamily="34" charset="0"/>
              <a:buChar char="•"/>
            </a:pPr>
            <a:r>
              <a:rPr lang="en-US" smtClean="0"/>
              <a:t>Fourth level</a:t>
            </a:r>
          </a:p>
          <a:p>
            <a:pPr marL="346035" lvl="4" indent="-346035" algn="l" defTabSz="914257"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9" y="6372547"/>
            <a:ext cx="1681921" cy="195501"/>
          </a:xfrm>
          <a:prstGeom prst="rect">
            <a:avLst/>
          </a:prstGeom>
        </p:spPr>
      </p:pic>
    </p:spTree>
    <p:extLst>
      <p:ext uri="{BB962C8B-B14F-4D97-AF65-F5344CB8AC3E}">
        <p14:creationId xmlns:p14="http://schemas.microsoft.com/office/powerpoint/2010/main" val="2327732497"/>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0"/>
            <a:ext cx="11149013" cy="757131"/>
          </a:xfrm>
        </p:spPr>
        <p:txBody>
          <a:bodyPr/>
          <a:lstStyle>
            <a:lvl1pPr>
              <a:defRPr sz="5465"/>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0"/>
            <a:ext cx="5486400" cy="2443747"/>
          </a:xfrm>
        </p:spPr>
        <p:txBody>
          <a:bodyPr/>
          <a:lstStyle>
            <a:lvl1pPr marL="341273" indent="-341273">
              <a:lnSpc>
                <a:spcPct val="90000"/>
              </a:lnSpc>
              <a:buSzPct val="80000"/>
              <a:buFont typeface="Arial" pitchFamily="34" charset="0"/>
              <a:buChar char="•"/>
              <a:defRPr sz="3199"/>
            </a:lvl1pPr>
            <a:lvl2pPr marL="626990" indent="-285717">
              <a:lnSpc>
                <a:spcPct val="90000"/>
              </a:lnSpc>
              <a:buSzPct val="80000"/>
              <a:buFont typeface="Arial" pitchFamily="34" charset="0"/>
              <a:buChar char="•"/>
              <a:defRPr sz="2799"/>
            </a:lvl2pPr>
            <a:lvl3pPr marL="914293" indent="-287304">
              <a:lnSpc>
                <a:spcPct val="90000"/>
              </a:lnSpc>
              <a:buSzPct val="80000"/>
              <a:buFont typeface="Arial" pitchFamily="34" charset="0"/>
              <a:buChar char="•"/>
              <a:defRPr sz="2399"/>
            </a:lvl3pPr>
            <a:lvl4pPr marL="1712713" indent="-225398">
              <a:lnSpc>
                <a:spcPct val="90000"/>
              </a:lnSpc>
              <a:buSzPct val="80000"/>
              <a:buFont typeface="Arial" pitchFamily="34" charset="0"/>
              <a:buChar char="•"/>
              <a:defRPr sz="2000"/>
            </a:lvl4pPr>
            <a:lvl5pPr marL="1944460" indent="-231747">
              <a:lnSpc>
                <a:spcPct val="90000"/>
              </a:lnSpc>
              <a:buSzPct val="80000"/>
              <a:buFont typeface="Arial" pitchFamily="34" charset="0"/>
              <a:buChar char="•"/>
              <a:defRPr sz="2000"/>
            </a:lvl5pPr>
            <a:lvl6pPr>
              <a:defRPr sz="1866"/>
            </a:lvl6pPr>
            <a:lvl7pPr>
              <a:defRPr sz="1866"/>
            </a:lvl7pPr>
            <a:lvl8pPr>
              <a:defRPr sz="1866"/>
            </a:lvl8pPr>
            <a:lvl9pPr>
              <a:defRPr sz="1866"/>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1"/>
            <a:ext cx="5486400" cy="2443233"/>
          </a:xfrm>
        </p:spPr>
        <p:txBody>
          <a:bodyPr/>
          <a:lstStyle>
            <a:lvl1pPr marL="457147" indent="-457147">
              <a:lnSpc>
                <a:spcPct val="90000"/>
              </a:lnSpc>
              <a:buSzPct val="80000"/>
              <a:buFont typeface="Arial" pitchFamily="34" charset="0"/>
              <a:buChar char="•"/>
              <a:defRPr lang="en-US" sz="3199" kern="1200" dirty="0" smtClean="0">
                <a:gradFill>
                  <a:gsLst>
                    <a:gs pos="0">
                      <a:srgbClr val="595959"/>
                    </a:gs>
                    <a:gs pos="86000">
                      <a:srgbClr val="595959"/>
                    </a:gs>
                  </a:gsLst>
                  <a:lin ang="5400000" scaled="0"/>
                </a:gradFill>
                <a:latin typeface="+mn-lt"/>
                <a:ea typeface="+mn-ea"/>
                <a:cs typeface="+mn-cs"/>
              </a:defRPr>
            </a:lvl1pPr>
            <a:lvl2pPr marL="798420" indent="-457147">
              <a:lnSpc>
                <a:spcPct val="90000"/>
              </a:lnSpc>
              <a:buSzPct val="80000"/>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2pPr>
            <a:lvl3pPr marL="969848" indent="-342860">
              <a:lnSpc>
                <a:spcPct val="90000"/>
              </a:lnSpc>
              <a:buSzPct val="80000"/>
              <a:buFont typeface="Arial" pitchFamily="34" charset="0"/>
              <a:buChar char="•"/>
              <a:defRPr lang="en-US" sz="2399" kern="1200" dirty="0" smtClean="0">
                <a:gradFill>
                  <a:gsLst>
                    <a:gs pos="0">
                      <a:srgbClr val="595959"/>
                    </a:gs>
                    <a:gs pos="86000">
                      <a:srgbClr val="595959"/>
                    </a:gs>
                  </a:gsLst>
                  <a:lin ang="5400000" scaled="0"/>
                </a:gradFill>
                <a:latin typeface="+mn-lt"/>
                <a:ea typeface="+mn-ea"/>
                <a:cs typeface="+mn-cs"/>
              </a:defRPr>
            </a:lvl3pPr>
            <a:lvl4pPr marL="1830174" indent="-34286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573" indent="-34286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66"/>
            </a:lvl6pPr>
            <a:lvl7pPr>
              <a:defRPr sz="1866"/>
            </a:lvl7pPr>
            <a:lvl8pPr>
              <a:defRPr sz="1866"/>
            </a:lvl8pPr>
            <a:lvl9pPr>
              <a:defRPr sz="1866"/>
            </a:lvl9pPr>
          </a:lstStyle>
          <a:p>
            <a:pPr marL="341273" lvl="0" indent="-341273" algn="l" defTabSz="914257" rtl="0" eaLnBrk="1" latinLnBrk="0" hangingPunct="1">
              <a:lnSpc>
                <a:spcPct val="90000"/>
              </a:lnSpc>
              <a:spcBef>
                <a:spcPct val="20000"/>
              </a:spcBef>
              <a:buSzPct val="80000"/>
              <a:buFont typeface="Arial" pitchFamily="34" charset="0"/>
              <a:buChar char="•"/>
            </a:pPr>
            <a:r>
              <a:rPr lang="en-US" smtClean="0"/>
              <a:t>Click to edit Master text styles</a:t>
            </a:r>
          </a:p>
          <a:p>
            <a:pPr marL="341273" lvl="1" indent="-341273" algn="l" defTabSz="914257" rtl="0" eaLnBrk="1" latinLnBrk="0" hangingPunct="1">
              <a:lnSpc>
                <a:spcPct val="90000"/>
              </a:lnSpc>
              <a:spcBef>
                <a:spcPct val="20000"/>
              </a:spcBef>
              <a:buSzPct val="80000"/>
              <a:buFont typeface="Arial" pitchFamily="34" charset="0"/>
              <a:buChar char="•"/>
            </a:pPr>
            <a:r>
              <a:rPr lang="en-US" smtClean="0"/>
              <a:t>Second level</a:t>
            </a:r>
          </a:p>
          <a:p>
            <a:pPr marL="341273" lvl="2" indent="-341273" algn="l" defTabSz="914257" rtl="0" eaLnBrk="1" latinLnBrk="0" hangingPunct="1">
              <a:lnSpc>
                <a:spcPct val="90000"/>
              </a:lnSpc>
              <a:spcBef>
                <a:spcPct val="20000"/>
              </a:spcBef>
              <a:buSzPct val="80000"/>
              <a:buFont typeface="Arial" pitchFamily="34" charset="0"/>
              <a:buChar char="•"/>
            </a:pPr>
            <a:r>
              <a:rPr lang="en-US" smtClean="0"/>
              <a:t>Third level</a:t>
            </a:r>
          </a:p>
          <a:p>
            <a:pPr marL="341273" lvl="3" indent="-341273" algn="l" defTabSz="914257" rtl="0" eaLnBrk="1" latinLnBrk="0" hangingPunct="1">
              <a:lnSpc>
                <a:spcPct val="90000"/>
              </a:lnSpc>
              <a:spcBef>
                <a:spcPct val="20000"/>
              </a:spcBef>
              <a:buSzPct val="80000"/>
              <a:buFont typeface="Arial" pitchFamily="34" charset="0"/>
              <a:buChar char="•"/>
            </a:pPr>
            <a:r>
              <a:rPr lang="en-US" smtClean="0"/>
              <a:t>Fourth level</a:t>
            </a:r>
          </a:p>
          <a:p>
            <a:pPr marL="341273" lvl="4" indent="-341273" algn="l" defTabSz="914257"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9" y="6372547"/>
            <a:ext cx="1681921" cy="195501"/>
          </a:xfrm>
          <a:prstGeom prst="rect">
            <a:avLst/>
          </a:prstGeom>
        </p:spPr>
      </p:pic>
    </p:spTree>
    <p:extLst>
      <p:ext uri="{BB962C8B-B14F-4D97-AF65-F5344CB8AC3E}">
        <p14:creationId xmlns:p14="http://schemas.microsoft.com/office/powerpoint/2010/main" val="2516102613"/>
      </p:ext>
    </p:extLst>
  </p:cSld>
  <p:clrMapOvr>
    <a:masterClrMapping/>
  </p:clrMapOvr>
  <p:transition>
    <p:fade/>
  </p:transition>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0"/>
            <a:ext cx="11149013" cy="757131"/>
          </a:xfrm>
        </p:spPr>
        <p:txBody>
          <a:bodyPr/>
          <a:lstStyle>
            <a:lvl1pPr>
              <a:defRPr sz="5465"/>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7801"/>
            <a:ext cx="5486400" cy="443199"/>
          </a:xfrm>
        </p:spPr>
        <p:txBody>
          <a:bodyPr anchor="b"/>
          <a:lstStyle>
            <a:lvl1pPr marL="0" indent="0">
              <a:lnSpc>
                <a:spcPct val="90000"/>
              </a:lnSpc>
              <a:spcBef>
                <a:spcPts val="0"/>
              </a:spcBef>
              <a:buNone/>
              <a:defRPr sz="3199" b="0">
                <a:latin typeface="Segoe UI Light" pitchFamily="34" charset="0"/>
              </a:defRPr>
            </a:lvl1pPr>
            <a:lvl2pPr marL="457128" indent="0">
              <a:buNone/>
              <a:defRPr sz="2000" b="1"/>
            </a:lvl2pPr>
            <a:lvl3pPr marL="914257" indent="0">
              <a:buNone/>
              <a:defRPr sz="1866" b="1"/>
            </a:lvl3pPr>
            <a:lvl4pPr marL="1371385" indent="0">
              <a:buNone/>
              <a:defRPr sz="1600" b="1"/>
            </a:lvl4pPr>
            <a:lvl5pPr marL="1828513" indent="0">
              <a:buNone/>
              <a:defRPr sz="1600" b="1"/>
            </a:lvl5pPr>
            <a:lvl6pPr marL="2285642" indent="0">
              <a:buNone/>
              <a:defRPr sz="1600" b="1"/>
            </a:lvl6pPr>
            <a:lvl7pPr marL="2742770" indent="0">
              <a:buNone/>
              <a:defRPr sz="1600" b="1"/>
            </a:lvl7pPr>
            <a:lvl8pPr marL="3199898" indent="0">
              <a:buNone/>
              <a:defRPr sz="1600" b="1"/>
            </a:lvl8pPr>
            <a:lvl9pPr marL="3657027"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68" y="2266797"/>
            <a:ext cx="5484971" cy="1945148"/>
          </a:xfrm>
        </p:spPr>
        <p:txBody>
          <a:bodyPr/>
          <a:lstStyle>
            <a:lvl1pPr marL="403178" indent="-403178">
              <a:buSzPct val="80000"/>
              <a:buFont typeface="Arial" pitchFamily="34" charset="0"/>
              <a:buChar char="•"/>
              <a:defRPr sz="2799"/>
            </a:lvl1pPr>
            <a:lvl2pPr marL="744451" indent="-322225">
              <a:buSzPct val="80000"/>
              <a:buFont typeface="Arial" pitchFamily="34" charset="0"/>
              <a:buChar char="•"/>
              <a:defRPr sz="2799"/>
            </a:lvl2pPr>
            <a:lvl3pPr marL="1026993" indent="-282543" defTabSz="1030168">
              <a:buSzPct val="80000"/>
              <a:buFont typeface="Arial" pitchFamily="34" charset="0"/>
              <a:buChar char="•"/>
              <a:defRPr sz="2399"/>
            </a:lvl3pPr>
            <a:lvl4pPr marL="1317472" indent="-287304">
              <a:buSzPct val="80000"/>
              <a:buFont typeface="Arial" pitchFamily="34" charset="0"/>
              <a:buChar char="•"/>
              <a:defRPr sz="2000"/>
            </a:lvl4pPr>
            <a:lvl5pPr marL="1541283" indent="-223812">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7801"/>
            <a:ext cx="5486400" cy="443199"/>
          </a:xfrm>
        </p:spPr>
        <p:txBody>
          <a:bodyPr anchor="b"/>
          <a:lstStyle>
            <a:lvl1pPr marL="0" indent="0">
              <a:lnSpc>
                <a:spcPct val="90000"/>
              </a:lnSpc>
              <a:spcBef>
                <a:spcPts val="0"/>
              </a:spcBef>
              <a:buNone/>
              <a:defRPr sz="3199" b="0">
                <a:latin typeface="Segoe UI Light" pitchFamily="34" charset="0"/>
              </a:defRPr>
            </a:lvl1pPr>
            <a:lvl2pPr marL="457128" indent="0">
              <a:buNone/>
              <a:defRPr sz="2000" b="1"/>
            </a:lvl2pPr>
            <a:lvl3pPr marL="914257" indent="0">
              <a:buNone/>
              <a:defRPr sz="1866" b="1"/>
            </a:lvl3pPr>
            <a:lvl4pPr marL="1371385" indent="0">
              <a:buNone/>
              <a:defRPr sz="1600" b="1"/>
            </a:lvl4pPr>
            <a:lvl5pPr marL="1828513" indent="0">
              <a:buNone/>
              <a:defRPr sz="1600" b="1"/>
            </a:lvl5pPr>
            <a:lvl6pPr marL="2285642" indent="0">
              <a:buNone/>
              <a:defRPr sz="1600" b="1"/>
            </a:lvl6pPr>
            <a:lvl7pPr marL="2742770" indent="0">
              <a:buNone/>
              <a:defRPr sz="1600" b="1"/>
            </a:lvl7pPr>
            <a:lvl8pPr marL="3199898" indent="0">
              <a:buNone/>
              <a:defRPr sz="1600" b="1"/>
            </a:lvl8pPr>
            <a:lvl9pPr marL="3657027"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266797"/>
            <a:ext cx="5486400" cy="1944763"/>
          </a:xfrm>
        </p:spPr>
        <p:txBody>
          <a:bodyPr/>
          <a:lstStyle>
            <a:lvl1pPr marL="296286" indent="-296286">
              <a:buSzPct val="80000"/>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1pPr>
            <a:lvl2pPr marL="457147" indent="-457147">
              <a:buSzPct val="80000"/>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2pPr>
            <a:lvl3pPr marL="765086" indent="-342860">
              <a:buSzPct val="80000"/>
              <a:buFont typeface="Arial" pitchFamily="34" charset="0"/>
              <a:buChar char="•"/>
              <a:defRPr lang="en-US" sz="2399" kern="1200" dirty="0" smtClean="0">
                <a:gradFill>
                  <a:gsLst>
                    <a:gs pos="0">
                      <a:srgbClr val="595959"/>
                    </a:gs>
                    <a:gs pos="86000">
                      <a:srgbClr val="595959"/>
                    </a:gs>
                  </a:gsLst>
                  <a:lin ang="5400000" scaled="0"/>
                </a:gradFill>
                <a:latin typeface="+mn-lt"/>
                <a:ea typeface="+mn-ea"/>
                <a:cs typeface="+mn-cs"/>
              </a:defRPr>
            </a:lvl3pPr>
            <a:lvl4pPr marL="1373027" indent="-34286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311" indent="-34286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027" indent="-342860">
              <a:defRPr sz="1600"/>
            </a:lvl6pPr>
            <a:lvl7pPr marL="1603188" indent="-285717">
              <a:defRPr sz="1600"/>
            </a:lvl7pPr>
            <a:lvl8pPr>
              <a:defRPr sz="1600"/>
            </a:lvl8pPr>
            <a:lvl9pPr>
              <a:defRPr sz="1600"/>
            </a:lvl9pPr>
          </a:lstStyle>
          <a:p>
            <a:pPr marL="403178" lvl="0" indent="-403178" algn="l" defTabSz="914257" rtl="0" eaLnBrk="1" latinLnBrk="0" hangingPunct="1">
              <a:lnSpc>
                <a:spcPct val="90000"/>
              </a:lnSpc>
              <a:spcBef>
                <a:spcPct val="20000"/>
              </a:spcBef>
              <a:buSzPct val="80000"/>
            </a:pPr>
            <a:r>
              <a:rPr lang="en-US" smtClean="0"/>
              <a:t>Click to edit Master text styles</a:t>
            </a:r>
          </a:p>
          <a:p>
            <a:pPr marL="403178" lvl="1" indent="-403178" algn="l" defTabSz="914257" rtl="0" eaLnBrk="1" latinLnBrk="0" hangingPunct="1">
              <a:lnSpc>
                <a:spcPct val="90000"/>
              </a:lnSpc>
              <a:spcBef>
                <a:spcPct val="20000"/>
              </a:spcBef>
              <a:buSzPct val="80000"/>
            </a:pPr>
            <a:r>
              <a:rPr lang="en-US" smtClean="0"/>
              <a:t>Second level</a:t>
            </a:r>
          </a:p>
          <a:p>
            <a:pPr marL="403178" lvl="2" indent="-403178" algn="l" defTabSz="914257" rtl="0" eaLnBrk="1" latinLnBrk="0" hangingPunct="1">
              <a:lnSpc>
                <a:spcPct val="90000"/>
              </a:lnSpc>
              <a:spcBef>
                <a:spcPct val="20000"/>
              </a:spcBef>
              <a:buSzPct val="80000"/>
            </a:pPr>
            <a:r>
              <a:rPr lang="en-US" smtClean="0"/>
              <a:t>Third level</a:t>
            </a:r>
          </a:p>
          <a:p>
            <a:pPr marL="403178" lvl="3" indent="-403178" algn="l" defTabSz="914257" rtl="0" eaLnBrk="1" latinLnBrk="0" hangingPunct="1">
              <a:lnSpc>
                <a:spcPct val="90000"/>
              </a:lnSpc>
              <a:spcBef>
                <a:spcPct val="20000"/>
              </a:spcBef>
              <a:buSzPct val="80000"/>
            </a:pPr>
            <a:r>
              <a:rPr lang="en-US" smtClean="0"/>
              <a:t>Fourth level</a:t>
            </a:r>
          </a:p>
          <a:p>
            <a:pPr marL="403178" lvl="4" indent="-403178" algn="l" defTabSz="914257"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9" y="6372547"/>
            <a:ext cx="1681921" cy="195501"/>
          </a:xfrm>
          <a:prstGeom prst="rect">
            <a:avLst/>
          </a:prstGeom>
        </p:spPr>
      </p:pic>
    </p:spTree>
    <p:extLst>
      <p:ext uri="{BB962C8B-B14F-4D97-AF65-F5344CB8AC3E}">
        <p14:creationId xmlns:p14="http://schemas.microsoft.com/office/powerpoint/2010/main" val="2317512256"/>
      </p:ext>
    </p:extLst>
  </p:cSld>
  <p:clrMapOvr>
    <a:masterClrMapping/>
  </p:clrMapOvr>
  <p:transition>
    <p:fade/>
  </p:transition>
  <p:timing>
    <p:tnLst>
      <p:par>
        <p:cTn id="1" dur="indefinite" restart="never" nodeType="tmRoot"/>
      </p:par>
    </p:tn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0"/>
            <a:ext cx="11149013" cy="757131"/>
          </a:xfrm>
        </p:spPr>
        <p:txBody>
          <a:bodyPr/>
          <a:lstStyle>
            <a:lvl1pPr>
              <a:defRPr sz="5465"/>
            </a:lvl1pPr>
          </a:lstStyle>
          <a:p>
            <a:r>
              <a:rPr lang="en-US" smtClean="0"/>
              <a:t>Click to edit Master title style</a:t>
            </a:r>
            <a:endParaRPr lang="en-US" dirty="0"/>
          </a:p>
        </p:txBody>
      </p:sp>
      <p:pic>
        <p:nvPicPr>
          <p:cNvPr id="3" name="Picture 2"/>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9" y="6372547"/>
            <a:ext cx="1681921" cy="195501"/>
          </a:xfrm>
          <a:prstGeom prst="rect">
            <a:avLst/>
          </a:prstGeom>
        </p:spPr>
      </p:pic>
      <p:pic>
        <p:nvPicPr>
          <p:cNvPr id="4" name="Picture 3"/>
          <p:cNvPicPr>
            <a:picLocks noChangeAspect="1"/>
          </p:cNvPicPr>
          <p:nvPr userDrawn="1"/>
        </p:nvPicPr>
        <p:blipFill>
          <a:blip r:embed="rId4" cstate="email">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a:off x="10590213" y="6344945"/>
            <a:ext cx="1371600" cy="436856"/>
          </a:xfrm>
          <a:prstGeom prst="rect">
            <a:avLst/>
          </a:prstGeom>
        </p:spPr>
      </p:pic>
    </p:spTree>
    <p:extLst>
      <p:ext uri="{BB962C8B-B14F-4D97-AF65-F5344CB8AC3E}">
        <p14:creationId xmlns:p14="http://schemas.microsoft.com/office/powerpoint/2010/main" val="606205921"/>
      </p:ext>
    </p:extLst>
  </p:cSld>
  <p:clrMapOvr>
    <a:masterClrMapping/>
  </p:clrMapOvr>
  <p:transition>
    <p:fade/>
  </p:transition>
  <p:timing>
    <p:tnLst>
      <p:par>
        <p:cT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9" y="6372547"/>
            <a:ext cx="1681921" cy="195501"/>
          </a:xfrm>
          <a:prstGeom prst="rect">
            <a:avLst/>
          </a:prstGeom>
        </p:spPr>
      </p:pic>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9" y="6372547"/>
            <a:ext cx="1681921" cy="195501"/>
          </a:xfrm>
          <a:prstGeom prst="rect">
            <a:avLst/>
          </a:prstGeom>
        </p:spPr>
      </p:pic>
    </p:spTree>
    <p:extLst>
      <p:ext uri="{BB962C8B-B14F-4D97-AF65-F5344CB8AC3E}">
        <p14:creationId xmlns:p14="http://schemas.microsoft.com/office/powerpoint/2010/main" val="1787630738"/>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9"/>
            <a:ext cx="4205289" cy="1523495"/>
          </a:xfrm>
        </p:spPr>
        <p:txBody>
          <a:bodyPr anchor="ctr" anchorCtr="0">
            <a:noAutofit/>
          </a:bodyPr>
          <a:lstStyle>
            <a:lvl1pPr>
              <a:lnSpc>
                <a:spcPct val="90000"/>
              </a:lnSpc>
              <a:defRPr sz="4799"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81"/>
            <a:ext cx="4205289" cy="461665"/>
          </a:xfrm>
        </p:spPr>
        <p:txBody>
          <a:bodyPr>
            <a:noAutofit/>
          </a:bodyPr>
          <a:lstStyle>
            <a:lvl1pPr marL="0" indent="0" algn="l" defTabSz="914029"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11" indent="0" algn="ctr">
              <a:buNone/>
              <a:defRPr>
                <a:solidFill>
                  <a:schemeClr val="tx1">
                    <a:tint val="75000"/>
                  </a:schemeClr>
                </a:solidFill>
              </a:defRPr>
            </a:lvl2pPr>
            <a:lvl3pPr marL="914029" indent="0" algn="ctr">
              <a:buNone/>
              <a:defRPr>
                <a:solidFill>
                  <a:schemeClr val="tx1">
                    <a:tint val="75000"/>
                  </a:schemeClr>
                </a:solidFill>
              </a:defRPr>
            </a:lvl3pPr>
            <a:lvl4pPr marL="1371041" indent="0" algn="ctr">
              <a:buNone/>
              <a:defRPr>
                <a:solidFill>
                  <a:schemeClr val="tx1">
                    <a:tint val="75000"/>
                  </a:schemeClr>
                </a:solidFill>
              </a:defRPr>
            </a:lvl4pPr>
            <a:lvl5pPr marL="1828058" indent="0" algn="ctr">
              <a:buNone/>
              <a:defRPr>
                <a:solidFill>
                  <a:schemeClr val="tx1">
                    <a:tint val="75000"/>
                  </a:schemeClr>
                </a:solidFill>
              </a:defRPr>
            </a:lvl5pPr>
            <a:lvl6pPr marL="2285066" indent="0" algn="ctr">
              <a:buNone/>
              <a:defRPr>
                <a:solidFill>
                  <a:schemeClr val="tx1">
                    <a:tint val="75000"/>
                  </a:schemeClr>
                </a:solidFill>
              </a:defRPr>
            </a:lvl6pPr>
            <a:lvl7pPr marL="2742085" indent="0" algn="ctr">
              <a:buNone/>
              <a:defRPr>
                <a:solidFill>
                  <a:schemeClr val="tx1">
                    <a:tint val="75000"/>
                  </a:schemeClr>
                </a:solidFill>
              </a:defRPr>
            </a:lvl7pPr>
            <a:lvl8pPr marL="3199099" indent="0" algn="ctr">
              <a:buNone/>
              <a:defRPr>
                <a:solidFill>
                  <a:schemeClr val="tx1">
                    <a:tint val="75000"/>
                  </a:schemeClr>
                </a:solidFill>
              </a:defRPr>
            </a:lvl8pPr>
            <a:lvl9pPr marL="365611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5"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p:nvGrpSpPr>
        <p:grpSpPr bwMode="black">
          <a:xfrm>
            <a:off x="7904572" y="2242939"/>
            <a:ext cx="3176914" cy="1934623"/>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dirty="0"/>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dirty="0"/>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dirty="0"/>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dirty="0"/>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dirty="0"/>
            </a:p>
          </p:txBody>
        </p:sp>
      </p:grpSp>
    </p:spTree>
    <p:extLst>
      <p:ext uri="{BB962C8B-B14F-4D97-AF65-F5344CB8AC3E}">
        <p14:creationId xmlns:p14="http://schemas.microsoft.com/office/powerpoint/2010/main" val="3525683714"/>
      </p:ext>
    </p:extLst>
  </p:cSld>
  <p:clrMapOvr>
    <a:masterClrMapping/>
  </p:clrMapOvr>
  <p:transition>
    <p:fade/>
  </p:transition>
  <p:timing>
    <p:tnLst>
      <p:par>
        <p:cT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p:nvSpPr>
        <p:spPr bwMode="auto">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2" tIns="45697" rIns="91392" bIns="45697" numCol="1" spcCol="0" rtlCol="0" anchor="ctr" anchorCtr="0" compatLnSpc="1">
            <a:prstTxWarp prst="textNoShape">
              <a:avLst/>
            </a:prstTxWarp>
          </a:bodyPr>
          <a:lstStyle/>
          <a:p>
            <a:pPr algn="ctr" defTabSz="913681" fontAlgn="base">
              <a:spcBef>
                <a:spcPct val="0"/>
              </a:spcBef>
              <a:spcAft>
                <a:spcPct val="0"/>
              </a:spcAft>
            </a:pPr>
            <a:endParaRPr lang="en-US" sz="2266"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257" rtl="0" eaLnBrk="1" latinLnBrk="0" hangingPunct="1">
              <a:lnSpc>
                <a:spcPct val="90000"/>
              </a:lnSpc>
              <a:spcBef>
                <a:spcPct val="0"/>
              </a:spcBef>
              <a:buNone/>
              <a:defRPr lang="en-US" sz="5465"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3805" y="3440864"/>
            <a:ext cx="6945312" cy="1195474"/>
          </a:xfrm>
        </p:spPr>
        <p:txBody>
          <a:bodyPr lIns="137178" tIns="137178" anchor="ctr" anchorCtr="0"/>
          <a:lstStyle>
            <a:lvl1pPr marL="574608" indent="-571433">
              <a:spcAft>
                <a:spcPts val="1200"/>
              </a:spcAft>
              <a:buNone/>
              <a:defRPr lang="en-US" sz="4399"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35" indent="-342860">
              <a:buFont typeface="Arial" pitchFamily="34" charset="0"/>
              <a:buNone/>
              <a:defRPr lang="en-US" sz="2399" kern="1200" spc="-51" baseline="0" dirty="0">
                <a:gradFill>
                  <a:gsLst>
                    <a:gs pos="0">
                      <a:srgbClr val="595959"/>
                    </a:gs>
                    <a:gs pos="86000">
                      <a:srgbClr val="595959"/>
                    </a:gs>
                  </a:gsLst>
                  <a:lin ang="5400000" scaled="0"/>
                </a:gradFill>
                <a:latin typeface="+mn-lt"/>
                <a:ea typeface="+mn-ea"/>
                <a:cs typeface="+mn-cs"/>
              </a:defRPr>
            </a:lvl2pPr>
          </a:lstStyle>
          <a:p>
            <a:pPr marL="3175" lvl="0" indent="0" algn="l" defTabSz="914257" rtl="0" eaLnBrk="1" latinLnBrk="0" hangingPunct="1">
              <a:lnSpc>
                <a:spcPct val="90000"/>
              </a:lnSpc>
              <a:spcBef>
                <a:spcPts val="0"/>
              </a:spcBef>
              <a:spcAft>
                <a:spcPts val="900"/>
              </a:spcAft>
              <a:buSzPct val="80000"/>
            </a:pPr>
            <a:r>
              <a:rPr lang="en-US" smtClean="0"/>
              <a:t>Click to edit Master text styles</a:t>
            </a:r>
          </a:p>
          <a:p>
            <a:pPr marL="3175" lvl="1" indent="0" algn="l" defTabSz="914257"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p:nvSpPr>
        <p:spPr bwMode="black">
          <a:xfrm>
            <a:off x="1200173" y="2133600"/>
            <a:ext cx="18650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295" tIns="41148" rIns="82295" bIns="41148" numCol="1" anchor="t" anchorCtr="0" compatLnSpc="1">
            <a:prstTxWarp prst="textNoShape">
              <a:avLst/>
            </a:prstTxWarp>
          </a:bodyPr>
          <a:lstStyle/>
          <a:p>
            <a:pPr defTabSz="1218845"/>
            <a:endParaRPr lang="en-US" sz="1600" dirty="0">
              <a:solidFill>
                <a:srgbClr val="292929"/>
              </a:solidFill>
            </a:endParaRPr>
          </a:p>
        </p:txBody>
      </p:sp>
    </p:spTree>
    <p:extLst>
      <p:ext uri="{BB962C8B-B14F-4D97-AF65-F5344CB8AC3E}">
        <p14:creationId xmlns:p14="http://schemas.microsoft.com/office/powerpoint/2010/main" val="2043004477"/>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1"/>
            <a:ext cx="4205289" cy="1523495"/>
          </a:xfrm>
        </p:spPr>
        <p:txBody>
          <a:bodyPr anchor="ctr" anchorCtr="0">
            <a:noAutofit/>
          </a:bodyPr>
          <a:lstStyle>
            <a:lvl1pPr>
              <a:lnSpc>
                <a:spcPct val="90000"/>
              </a:lnSpc>
              <a:defRPr sz="4799"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3"/>
            <a:ext cx="4205289" cy="461665"/>
          </a:xfrm>
        </p:spPr>
        <p:txBody>
          <a:bodyPr>
            <a:noAutofit/>
          </a:bodyPr>
          <a:lstStyle>
            <a:lvl1pPr marL="0" indent="0" algn="l" defTabSz="914257"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128" indent="0" algn="ctr">
              <a:buNone/>
              <a:defRPr>
                <a:solidFill>
                  <a:schemeClr val="tx1">
                    <a:tint val="75000"/>
                  </a:schemeClr>
                </a:solidFill>
              </a:defRPr>
            </a:lvl2pPr>
            <a:lvl3pPr marL="914257" indent="0" algn="ctr">
              <a:buNone/>
              <a:defRPr>
                <a:solidFill>
                  <a:schemeClr val="tx1">
                    <a:tint val="75000"/>
                  </a:schemeClr>
                </a:solidFill>
              </a:defRPr>
            </a:lvl3pPr>
            <a:lvl4pPr marL="1371385" indent="0" algn="ctr">
              <a:buNone/>
              <a:defRPr>
                <a:solidFill>
                  <a:schemeClr val="tx1">
                    <a:tint val="75000"/>
                  </a:schemeClr>
                </a:solidFill>
              </a:defRPr>
            </a:lvl4pPr>
            <a:lvl5pPr marL="1828513" indent="0" algn="ctr">
              <a:buNone/>
              <a:defRPr>
                <a:solidFill>
                  <a:schemeClr val="tx1">
                    <a:tint val="75000"/>
                  </a:schemeClr>
                </a:solidFill>
              </a:defRPr>
            </a:lvl5pPr>
            <a:lvl6pPr marL="2285642" indent="0" algn="ctr">
              <a:buNone/>
              <a:defRPr>
                <a:solidFill>
                  <a:schemeClr val="tx1">
                    <a:tint val="75000"/>
                  </a:schemeClr>
                </a:solidFill>
              </a:defRPr>
            </a:lvl6pPr>
            <a:lvl7pPr marL="2742770" indent="0" algn="ctr">
              <a:buNone/>
              <a:defRPr>
                <a:solidFill>
                  <a:schemeClr val="tx1">
                    <a:tint val="75000"/>
                  </a:schemeClr>
                </a:solidFill>
              </a:defRPr>
            </a:lvl7pPr>
            <a:lvl8pPr marL="3199898" indent="0" algn="ctr">
              <a:buNone/>
              <a:defRPr>
                <a:solidFill>
                  <a:schemeClr val="tx1">
                    <a:tint val="75000"/>
                  </a:schemeClr>
                </a:solidFill>
              </a:defRPr>
            </a:lvl8pPr>
            <a:lvl9pPr marL="3657027"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6" y="4160520"/>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5" b="0" i="0" u="none" strike="noStrike" kern="1200" cap="none" spc="-643"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7713384" y="2136047"/>
            <a:ext cx="3499129" cy="2114059"/>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895"/>
              <a:endParaRPr lang="en-US" sz="3199" dirty="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895"/>
              <a:endParaRPr lang="en-US" sz="3199" dirty="0">
                <a:solidFill>
                  <a:srgbClr val="292929"/>
                </a:solidFill>
              </a:endParaRPr>
            </a:p>
          </p:txBody>
        </p:sp>
      </p:grpSp>
    </p:spTree>
    <p:extLst>
      <p:ext uri="{BB962C8B-B14F-4D97-AF65-F5344CB8AC3E}">
        <p14:creationId xmlns:p14="http://schemas.microsoft.com/office/powerpoint/2010/main" val="3854083407"/>
      </p:ext>
    </p:extLst>
  </p:cSld>
  <p:clrMapOvr>
    <a:masterClrMapping/>
  </p:clrMapOvr>
  <p:transition>
    <p:fade/>
  </p:transition>
  <p:timing>
    <p:tnLst>
      <p:par>
        <p:cTn id="1" dur="indefinite" restart="never" nodeType="tmRoot"/>
      </p:par>
    </p:tn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1"/>
            <a:ext cx="4205289" cy="1523495"/>
          </a:xfrm>
        </p:spPr>
        <p:txBody>
          <a:bodyPr anchor="ctr" anchorCtr="0">
            <a:noAutofit/>
          </a:bodyPr>
          <a:lstStyle>
            <a:lvl1pPr>
              <a:lnSpc>
                <a:spcPct val="90000"/>
              </a:lnSpc>
              <a:defRPr sz="4799"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3"/>
            <a:ext cx="4205289" cy="461665"/>
          </a:xfrm>
        </p:spPr>
        <p:txBody>
          <a:bodyPr>
            <a:noAutofit/>
          </a:bodyPr>
          <a:lstStyle>
            <a:lvl1pPr marL="0" indent="0" algn="l" defTabSz="914257"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128" indent="0" algn="ctr">
              <a:buNone/>
              <a:defRPr>
                <a:solidFill>
                  <a:schemeClr val="tx1">
                    <a:tint val="75000"/>
                  </a:schemeClr>
                </a:solidFill>
              </a:defRPr>
            </a:lvl2pPr>
            <a:lvl3pPr marL="914257" indent="0" algn="ctr">
              <a:buNone/>
              <a:defRPr>
                <a:solidFill>
                  <a:schemeClr val="tx1">
                    <a:tint val="75000"/>
                  </a:schemeClr>
                </a:solidFill>
              </a:defRPr>
            </a:lvl3pPr>
            <a:lvl4pPr marL="1371385" indent="0" algn="ctr">
              <a:buNone/>
              <a:defRPr>
                <a:solidFill>
                  <a:schemeClr val="tx1">
                    <a:tint val="75000"/>
                  </a:schemeClr>
                </a:solidFill>
              </a:defRPr>
            </a:lvl4pPr>
            <a:lvl5pPr marL="1828513" indent="0" algn="ctr">
              <a:buNone/>
              <a:defRPr>
                <a:solidFill>
                  <a:schemeClr val="tx1">
                    <a:tint val="75000"/>
                  </a:schemeClr>
                </a:solidFill>
              </a:defRPr>
            </a:lvl5pPr>
            <a:lvl6pPr marL="2285642" indent="0" algn="ctr">
              <a:buNone/>
              <a:defRPr>
                <a:solidFill>
                  <a:schemeClr val="tx1">
                    <a:tint val="75000"/>
                  </a:schemeClr>
                </a:solidFill>
              </a:defRPr>
            </a:lvl6pPr>
            <a:lvl7pPr marL="2742770" indent="0" algn="ctr">
              <a:buNone/>
              <a:defRPr>
                <a:solidFill>
                  <a:schemeClr val="tx1">
                    <a:tint val="75000"/>
                  </a:schemeClr>
                </a:solidFill>
              </a:defRPr>
            </a:lvl7pPr>
            <a:lvl8pPr marL="3199898" indent="0" algn="ctr">
              <a:buNone/>
              <a:defRPr>
                <a:solidFill>
                  <a:schemeClr val="tx1">
                    <a:tint val="75000"/>
                  </a:schemeClr>
                </a:solidFill>
              </a:defRPr>
            </a:lvl8pPr>
            <a:lvl9pPr marL="3657027"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6" y="4160520"/>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5" b="0" i="0" u="none" strike="noStrike" kern="1200" cap="none" spc="-643"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p:nvSpPr>
        <p:spPr bwMode="auto">
          <a:xfrm>
            <a:off x="8291954" y="2008093"/>
            <a:ext cx="2269077"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5" rIns="91428" bIns="45715" numCol="1" anchor="t" anchorCtr="0" compatLnSpc="1">
            <a:prstTxWarp prst="textNoShape">
              <a:avLst/>
            </a:prstTxWarp>
          </a:bodyPr>
          <a:lstStyle/>
          <a:p>
            <a:pPr defTabSz="1218895"/>
            <a:endParaRPr lang="en-US" sz="3199" dirty="0">
              <a:solidFill>
                <a:srgbClr val="292929"/>
              </a:solidFill>
            </a:endParaRPr>
          </a:p>
        </p:txBody>
      </p:sp>
    </p:spTree>
    <p:extLst>
      <p:ext uri="{BB962C8B-B14F-4D97-AF65-F5344CB8AC3E}">
        <p14:creationId xmlns:p14="http://schemas.microsoft.com/office/powerpoint/2010/main" val="2722914465"/>
      </p:ext>
    </p:extLst>
  </p:cSld>
  <p:clrMapOvr>
    <a:masterClrMapping/>
  </p:clrMapOvr>
  <p:transition>
    <p:fade/>
  </p:transition>
  <p:timing>
    <p:tnLst>
      <p:par>
        <p:cTn id="1" dur="indefinite" restart="never" nodeType="tmRoot"/>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1"/>
            <a:ext cx="4205289" cy="1523495"/>
          </a:xfrm>
        </p:spPr>
        <p:txBody>
          <a:bodyPr anchor="ctr" anchorCtr="0">
            <a:noAutofit/>
          </a:bodyPr>
          <a:lstStyle>
            <a:lvl1pPr>
              <a:lnSpc>
                <a:spcPct val="90000"/>
              </a:lnSpc>
              <a:defRPr sz="4799"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3"/>
            <a:ext cx="4205289" cy="461665"/>
          </a:xfrm>
        </p:spPr>
        <p:txBody>
          <a:bodyPr>
            <a:noAutofit/>
          </a:bodyPr>
          <a:lstStyle>
            <a:lvl1pPr marL="0" indent="0" algn="l" defTabSz="914257"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128" indent="0" algn="ctr">
              <a:buNone/>
              <a:defRPr>
                <a:solidFill>
                  <a:schemeClr val="tx1">
                    <a:tint val="75000"/>
                  </a:schemeClr>
                </a:solidFill>
              </a:defRPr>
            </a:lvl2pPr>
            <a:lvl3pPr marL="914257" indent="0" algn="ctr">
              <a:buNone/>
              <a:defRPr>
                <a:solidFill>
                  <a:schemeClr val="tx1">
                    <a:tint val="75000"/>
                  </a:schemeClr>
                </a:solidFill>
              </a:defRPr>
            </a:lvl3pPr>
            <a:lvl4pPr marL="1371385" indent="0" algn="ctr">
              <a:buNone/>
              <a:defRPr>
                <a:solidFill>
                  <a:schemeClr val="tx1">
                    <a:tint val="75000"/>
                  </a:schemeClr>
                </a:solidFill>
              </a:defRPr>
            </a:lvl4pPr>
            <a:lvl5pPr marL="1828513" indent="0" algn="ctr">
              <a:buNone/>
              <a:defRPr>
                <a:solidFill>
                  <a:schemeClr val="tx1">
                    <a:tint val="75000"/>
                  </a:schemeClr>
                </a:solidFill>
              </a:defRPr>
            </a:lvl5pPr>
            <a:lvl6pPr marL="2285642" indent="0" algn="ctr">
              <a:buNone/>
              <a:defRPr>
                <a:solidFill>
                  <a:schemeClr val="tx1">
                    <a:tint val="75000"/>
                  </a:schemeClr>
                </a:solidFill>
              </a:defRPr>
            </a:lvl6pPr>
            <a:lvl7pPr marL="2742770" indent="0" algn="ctr">
              <a:buNone/>
              <a:defRPr>
                <a:solidFill>
                  <a:schemeClr val="tx1">
                    <a:tint val="75000"/>
                  </a:schemeClr>
                </a:solidFill>
              </a:defRPr>
            </a:lvl7pPr>
            <a:lvl8pPr marL="3199898" indent="0" algn="ctr">
              <a:buNone/>
              <a:defRPr>
                <a:solidFill>
                  <a:schemeClr val="tx1">
                    <a:tint val="75000"/>
                  </a:schemeClr>
                </a:solidFill>
              </a:defRPr>
            </a:lvl8pPr>
            <a:lvl9pPr marL="3657027"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6" y="4160520"/>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5"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p:nvGrpSpPr>
        <p:grpSpPr bwMode="black">
          <a:xfrm>
            <a:off x="7904572" y="2242931"/>
            <a:ext cx="3176914" cy="1934623"/>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895"/>
              <a:endParaRPr lang="en-US" sz="1600" dirty="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895"/>
              <a:endParaRPr lang="en-US" sz="1600" dirty="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895"/>
              <a:endParaRPr lang="en-US" sz="1600" dirty="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895"/>
              <a:endParaRPr lang="en-US" sz="1600" dirty="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895"/>
              <a:endParaRPr lang="en-US" sz="1600" dirty="0">
                <a:solidFill>
                  <a:srgbClr val="292929"/>
                </a:solidFill>
              </a:endParaRPr>
            </a:p>
          </p:txBody>
        </p:sp>
      </p:grpSp>
    </p:spTree>
    <p:extLst>
      <p:ext uri="{BB962C8B-B14F-4D97-AF65-F5344CB8AC3E}">
        <p14:creationId xmlns:p14="http://schemas.microsoft.com/office/powerpoint/2010/main" val="3257515318"/>
      </p:ext>
    </p:extLst>
  </p:cSld>
  <p:clrMapOvr>
    <a:masterClrMapping/>
  </p:clrMapOvr>
  <p:transition>
    <p:fade/>
  </p:transition>
  <p:timing>
    <p:tnLst>
      <p:par>
        <p:cTn id="1" dur="indefinite" restart="never" nodeType="tmRoot"/>
      </p:par>
    </p:tn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1"/>
            <a:ext cx="4205289" cy="1523495"/>
          </a:xfrm>
        </p:spPr>
        <p:txBody>
          <a:bodyPr anchor="ctr" anchorCtr="0">
            <a:noAutofit/>
          </a:bodyPr>
          <a:lstStyle>
            <a:lvl1pPr>
              <a:lnSpc>
                <a:spcPct val="90000"/>
              </a:lnSpc>
              <a:defRPr sz="4799"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3"/>
            <a:ext cx="4205289" cy="461665"/>
          </a:xfrm>
        </p:spPr>
        <p:txBody>
          <a:bodyPr>
            <a:noAutofit/>
          </a:bodyPr>
          <a:lstStyle>
            <a:lvl1pPr marL="0" indent="0" algn="l" defTabSz="914257"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128" indent="0" algn="ctr">
              <a:buNone/>
              <a:defRPr>
                <a:solidFill>
                  <a:schemeClr val="tx1">
                    <a:tint val="75000"/>
                  </a:schemeClr>
                </a:solidFill>
              </a:defRPr>
            </a:lvl2pPr>
            <a:lvl3pPr marL="914257" indent="0" algn="ctr">
              <a:buNone/>
              <a:defRPr>
                <a:solidFill>
                  <a:schemeClr val="tx1">
                    <a:tint val="75000"/>
                  </a:schemeClr>
                </a:solidFill>
              </a:defRPr>
            </a:lvl3pPr>
            <a:lvl4pPr marL="1371385" indent="0" algn="ctr">
              <a:buNone/>
              <a:defRPr>
                <a:solidFill>
                  <a:schemeClr val="tx1">
                    <a:tint val="75000"/>
                  </a:schemeClr>
                </a:solidFill>
              </a:defRPr>
            </a:lvl4pPr>
            <a:lvl5pPr marL="1828513" indent="0" algn="ctr">
              <a:buNone/>
              <a:defRPr>
                <a:solidFill>
                  <a:schemeClr val="tx1">
                    <a:tint val="75000"/>
                  </a:schemeClr>
                </a:solidFill>
              </a:defRPr>
            </a:lvl5pPr>
            <a:lvl6pPr marL="2285642" indent="0" algn="ctr">
              <a:buNone/>
              <a:defRPr>
                <a:solidFill>
                  <a:schemeClr val="tx1">
                    <a:tint val="75000"/>
                  </a:schemeClr>
                </a:solidFill>
              </a:defRPr>
            </a:lvl6pPr>
            <a:lvl7pPr marL="2742770" indent="0" algn="ctr">
              <a:buNone/>
              <a:defRPr>
                <a:solidFill>
                  <a:schemeClr val="tx1">
                    <a:tint val="75000"/>
                  </a:schemeClr>
                </a:solidFill>
              </a:defRPr>
            </a:lvl7pPr>
            <a:lvl8pPr marL="3199898" indent="0" algn="ctr">
              <a:buNone/>
              <a:defRPr>
                <a:solidFill>
                  <a:schemeClr val="tx1">
                    <a:tint val="75000"/>
                  </a:schemeClr>
                </a:solidFill>
              </a:defRPr>
            </a:lvl8pPr>
            <a:lvl9pPr marL="3657027"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6" y="4160520"/>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5" b="0" i="0" u="none" strike="noStrike" kern="1200" cap="none" spc="-643"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p:nvSpPr>
        <p:spPr bwMode="black">
          <a:xfrm>
            <a:off x="7923610" y="1932604"/>
            <a:ext cx="3013332" cy="231424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95" tIns="41148" rIns="82295" bIns="41148" numCol="1" anchor="t" anchorCtr="0" compatLnSpc="1">
            <a:prstTxWarp prst="textNoShape">
              <a:avLst/>
            </a:prstTxWarp>
          </a:bodyPr>
          <a:lstStyle/>
          <a:p>
            <a:pPr defTabSz="1218895"/>
            <a:endParaRPr lang="en-US" sz="1600" dirty="0">
              <a:solidFill>
                <a:srgbClr val="292929"/>
              </a:solidFill>
            </a:endParaRPr>
          </a:p>
        </p:txBody>
      </p:sp>
    </p:spTree>
    <p:extLst>
      <p:ext uri="{BB962C8B-B14F-4D97-AF65-F5344CB8AC3E}">
        <p14:creationId xmlns:p14="http://schemas.microsoft.com/office/powerpoint/2010/main" val="696237699"/>
      </p:ext>
    </p:extLst>
  </p:cSld>
  <p:clrMapOvr>
    <a:masterClrMapping/>
  </p:clrMapOvr>
  <p:transition>
    <p:fade/>
  </p:transition>
  <p:timing>
    <p:tnLst>
      <p:par>
        <p:cTn id="1" dur="indefinite" restart="never" nodeType="tmRoot"/>
      </p:par>
    </p:tn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1"/>
            <a:ext cx="4205289" cy="1523495"/>
          </a:xfrm>
        </p:spPr>
        <p:txBody>
          <a:bodyPr anchor="ctr" anchorCtr="0">
            <a:noAutofit/>
          </a:bodyPr>
          <a:lstStyle>
            <a:lvl1pPr>
              <a:lnSpc>
                <a:spcPct val="90000"/>
              </a:lnSpc>
              <a:defRPr sz="4799"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3"/>
            <a:ext cx="4205289" cy="461665"/>
          </a:xfrm>
        </p:spPr>
        <p:txBody>
          <a:bodyPr>
            <a:noAutofit/>
          </a:bodyPr>
          <a:lstStyle>
            <a:lvl1pPr marL="0" indent="0" algn="l" defTabSz="914257"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128" indent="0" algn="ctr">
              <a:buNone/>
              <a:defRPr>
                <a:solidFill>
                  <a:schemeClr val="tx1">
                    <a:tint val="75000"/>
                  </a:schemeClr>
                </a:solidFill>
              </a:defRPr>
            </a:lvl2pPr>
            <a:lvl3pPr marL="914257" indent="0" algn="ctr">
              <a:buNone/>
              <a:defRPr>
                <a:solidFill>
                  <a:schemeClr val="tx1">
                    <a:tint val="75000"/>
                  </a:schemeClr>
                </a:solidFill>
              </a:defRPr>
            </a:lvl3pPr>
            <a:lvl4pPr marL="1371385" indent="0" algn="ctr">
              <a:buNone/>
              <a:defRPr>
                <a:solidFill>
                  <a:schemeClr val="tx1">
                    <a:tint val="75000"/>
                  </a:schemeClr>
                </a:solidFill>
              </a:defRPr>
            </a:lvl4pPr>
            <a:lvl5pPr marL="1828513" indent="0" algn="ctr">
              <a:buNone/>
              <a:defRPr>
                <a:solidFill>
                  <a:schemeClr val="tx1">
                    <a:tint val="75000"/>
                  </a:schemeClr>
                </a:solidFill>
              </a:defRPr>
            </a:lvl5pPr>
            <a:lvl6pPr marL="2285642" indent="0" algn="ctr">
              <a:buNone/>
              <a:defRPr>
                <a:solidFill>
                  <a:schemeClr val="tx1">
                    <a:tint val="75000"/>
                  </a:schemeClr>
                </a:solidFill>
              </a:defRPr>
            </a:lvl6pPr>
            <a:lvl7pPr marL="2742770" indent="0" algn="ctr">
              <a:buNone/>
              <a:defRPr>
                <a:solidFill>
                  <a:schemeClr val="tx1">
                    <a:tint val="75000"/>
                  </a:schemeClr>
                </a:solidFill>
              </a:defRPr>
            </a:lvl7pPr>
            <a:lvl8pPr marL="3199898" indent="0" algn="ctr">
              <a:buNone/>
              <a:defRPr>
                <a:solidFill>
                  <a:schemeClr val="tx1">
                    <a:tint val="75000"/>
                  </a:schemeClr>
                </a:solidFill>
              </a:defRPr>
            </a:lvl8pPr>
            <a:lvl9pPr marL="3657027"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6" y="4160520"/>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5" b="0" i="0" u="none" strike="noStrike" kern="1200" cap="none" spc="-643"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8882759" y="1905000"/>
            <a:ext cx="1277597"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895"/>
              <a:endParaRPr lang="en-US" sz="3199" dirty="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895"/>
              <a:endParaRPr lang="en-US" sz="3199" dirty="0">
                <a:solidFill>
                  <a:srgbClr val="292929"/>
                </a:solidFill>
              </a:endParaRPr>
            </a:p>
          </p:txBody>
        </p:sp>
      </p:grpSp>
    </p:spTree>
    <p:extLst>
      <p:ext uri="{BB962C8B-B14F-4D97-AF65-F5344CB8AC3E}">
        <p14:creationId xmlns:p14="http://schemas.microsoft.com/office/powerpoint/2010/main" val="620251386"/>
      </p:ext>
    </p:extLst>
  </p:cSld>
  <p:clrMapOvr>
    <a:masterClrMapping/>
  </p:clrMapOvr>
  <p:transition>
    <p:fade/>
  </p:transition>
  <p:timing>
    <p:tnLst>
      <p:par>
        <p:cTn id="1" dur="indefinite" restart="never" nodeType="tmRoot"/>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208" y="1905001"/>
            <a:ext cx="10693401"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798"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1564" y="6338049"/>
            <a:ext cx="2506560" cy="291353"/>
          </a:xfrm>
          <a:prstGeom prst="rect">
            <a:avLst/>
          </a:prstGeom>
        </p:spPr>
      </p:pic>
    </p:spTree>
    <p:extLst>
      <p:ext uri="{BB962C8B-B14F-4D97-AF65-F5344CB8AC3E}">
        <p14:creationId xmlns:p14="http://schemas.microsoft.com/office/powerpoint/2010/main" val="2919549040"/>
      </p:ext>
    </p:extLst>
  </p:cSld>
  <p:clrMapOvr>
    <a:masterClrMapping/>
  </p:clrMapOvr>
  <p:transition>
    <p:fade/>
  </p:transition>
  <p:timing>
    <p:tnLst>
      <p:par>
        <p:cTn id="1" dur="indefinite" restart="never" nodeType="tmRoot"/>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black">
          <a:xfrm>
            <a:off x="4321175" y="3140275"/>
            <a:ext cx="3546476" cy="577452"/>
          </a:xfrm>
          <a:prstGeom prst="rect">
            <a:avLst/>
          </a:prstGeom>
          <a:noFill/>
          <a:ln>
            <a:noFill/>
          </a:ln>
        </p:spPr>
      </p:pic>
      <p:sp>
        <p:nvSpPr>
          <p:cNvPr id="3" name="Text Box 3"/>
          <p:cNvSpPr txBox="1">
            <a:spLocks noChangeArrowheads="1"/>
          </p:cNvSpPr>
          <p:nvPr/>
        </p:nvSpPr>
        <p:spPr bwMode="blackWhite">
          <a:xfrm>
            <a:off x="507868" y="6083574"/>
            <a:ext cx="11173090" cy="400276"/>
          </a:xfrm>
          <a:prstGeom prst="rect">
            <a:avLst/>
          </a:prstGeom>
          <a:noFill/>
          <a:ln w="12700">
            <a:noFill/>
            <a:miter lim="800000"/>
            <a:headEnd type="none" w="sm" len="sm"/>
            <a:tailEnd type="none" w="sm" len="sm"/>
          </a:ln>
          <a:effectLst/>
        </p:spPr>
        <p:txBody>
          <a:bodyPr vert="horz" wrap="square" lIns="91414" tIns="45707" rIns="91414" bIns="45707" numCol="1" anchor="t" anchorCtr="0" compatLnSpc="1">
            <a:prstTxWarp prst="textNoShape">
              <a:avLst/>
            </a:prstTxWarp>
            <a:spAutoFit/>
          </a:bodyPr>
          <a:lstStyle/>
          <a:p>
            <a:pPr algn="ctr" defTabSz="913993" eaLnBrk="0" hangingPunct="0"/>
            <a:r>
              <a:rPr lang="en-US" sz="667" dirty="0">
                <a:solidFill>
                  <a:srgbClr val="FFFFFF">
                    <a:alpha val="99000"/>
                  </a:srgbClr>
                </a:solidFill>
                <a:cs typeface="Arial" charset="0"/>
              </a:rPr>
              <a:t>© </a:t>
            </a:r>
            <a:r>
              <a:rPr lang="en-US" sz="667" dirty="0" smtClean="0">
                <a:solidFill>
                  <a:srgbClr val="FFFFFF">
                    <a:alpha val="99000"/>
                  </a:srgbClr>
                </a:solidFill>
                <a:cs typeface="Arial" charset="0"/>
              </a:rPr>
              <a:t>2012 Microsoft </a:t>
            </a:r>
            <a:r>
              <a:rPr lang="en-US" sz="667"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3993" eaLnBrk="0" hangingPunct="0"/>
            <a:r>
              <a:rPr lang="en-US" sz="667"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667" dirty="0" smtClean="0">
                <a:solidFill>
                  <a:srgbClr val="FFFFFF">
                    <a:alpha val="99000"/>
                  </a:srgbClr>
                </a:solidFill>
                <a:cs typeface="Arial" charset="0"/>
              </a:rPr>
              <a:t>MICROSOFT </a:t>
            </a:r>
            <a:r>
              <a:rPr lang="en-US" sz="667"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3889635803"/>
      </p:ext>
    </p:extLst>
  </p:cSld>
  <p:clrMapOvr>
    <a:masterClrMapping/>
  </p:clrMapOvr>
  <p:transition>
    <p:fade/>
  </p:transition>
  <p:timing>
    <p:tnLst>
      <p:par>
        <p:cTn id="1" dur="indefinite" restart="never" nodeType="tmRoot"/>
      </p:par>
    </p:tn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p:ph type="body" sz="quarter" idx="10" hasCustomPrompt="1"/>
          </p:nvPr>
        </p:nvSpPr>
        <p:spPr>
          <a:xfrm>
            <a:off x="512764" y="2892711"/>
            <a:ext cx="11228440" cy="1218539"/>
          </a:xfrm>
        </p:spPr>
        <p:txBody>
          <a:bodyPr/>
          <a:lstStyle>
            <a:lvl1pPr marL="0" indent="0">
              <a:buNone/>
              <a:defRPr lang="en-US" sz="8798" i="0" kern="1200" spc="-100" baseline="0" dirty="0" smtClean="0">
                <a:solidFill>
                  <a:schemeClr val="bg1">
                    <a:alpha val="99000"/>
                  </a:schemeClr>
                </a:solidFill>
                <a:latin typeface="Segoe UI Light" pitchFamily="34" charset="0"/>
                <a:ea typeface="+mn-ea"/>
                <a:cs typeface="+mn-cs"/>
              </a:defRPr>
            </a:lvl1pPr>
          </a:lstStyle>
          <a:p>
            <a:pPr marL="0" lvl="0" indent="0" algn="l" defTabSz="914257"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p:ph type="body" sz="quarter" idx="11" hasCustomPrompt="1"/>
          </p:nvPr>
        </p:nvSpPr>
        <p:spPr>
          <a:xfrm>
            <a:off x="512764" y="4343400"/>
            <a:ext cx="7513637" cy="443070"/>
          </a:xfrm>
        </p:spPr>
        <p:txBody>
          <a:bodyPr/>
          <a:lstStyle>
            <a:lvl1pPr marL="0" indent="0">
              <a:buNone/>
              <a:defRPr lang="en-US" sz="3199" kern="1200" spc="-100" baseline="0" dirty="0">
                <a:solidFill>
                  <a:schemeClr val="bg1">
                    <a:alpha val="99000"/>
                  </a:schemeClr>
                </a:solidFill>
                <a:latin typeface="+mj-lt"/>
                <a:ea typeface="+mn-ea"/>
                <a:cs typeface="+mn-cs"/>
              </a:defRPr>
            </a:lvl1pPr>
          </a:lstStyle>
          <a:p>
            <a:pPr marL="0" lvl="0" indent="0" algn="l" defTabSz="914257"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708" y="6364651"/>
            <a:ext cx="1595652" cy="268367"/>
          </a:xfrm>
          <a:prstGeom prst="rect">
            <a:avLst/>
          </a:prstGeom>
          <a:noFill/>
          <a:ln>
            <a:noFill/>
          </a:ln>
        </p:spPr>
      </p:pic>
      <p:pic>
        <p:nvPicPr>
          <p:cNvPr id="7" name="Picture 6"/>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4" y="228600"/>
            <a:ext cx="2497827" cy="290339"/>
          </a:xfrm>
          <a:prstGeom prst="rect">
            <a:avLst/>
          </a:prstGeom>
        </p:spPr>
      </p:pic>
    </p:spTree>
    <p:extLst>
      <p:ext uri="{BB962C8B-B14F-4D97-AF65-F5344CB8AC3E}">
        <p14:creationId xmlns:p14="http://schemas.microsoft.com/office/powerpoint/2010/main" val="4032620451"/>
      </p:ext>
    </p:extLst>
  </p:cSld>
  <p:clrMapOvr>
    <a:masterClrMapping/>
  </p:clrMapOvr>
  <p:transition>
    <p:fade/>
  </p:transition>
  <p:timing>
    <p:tnLst>
      <p:par>
        <p:cTn id="1" dur="indefinite" restart="never" nodeType="tmRoot"/>
      </p:par>
    </p:tnLst>
  </p:timing>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3" y="1447799"/>
            <a:ext cx="11149013" cy="2000548"/>
          </a:xfrm>
        </p:spPr>
        <p:txBody>
          <a:bodyPr/>
          <a:lstStyle>
            <a:lvl1pPr marL="460321" indent="-460321">
              <a:buClr>
                <a:srgbClr val="FFFFFF"/>
              </a:buClr>
              <a:buSzPct val="70000"/>
              <a:buFontTx/>
              <a:buBlip>
                <a:blip r:embed="rId2"/>
              </a:buBlip>
              <a:defRPr>
                <a:gradFill>
                  <a:gsLst>
                    <a:gs pos="0">
                      <a:srgbClr val="FFFFFF"/>
                    </a:gs>
                    <a:gs pos="86000">
                      <a:srgbClr val="FFFFFF"/>
                    </a:gs>
                  </a:gsLst>
                  <a:lin ang="5400000" scaled="0"/>
                </a:gradFill>
              </a:defRPr>
            </a:lvl1pPr>
            <a:lvl2pPr marL="855563" indent="-395242">
              <a:buClr>
                <a:srgbClr val="FFFFFF"/>
              </a:buClr>
              <a:buSzPct val="70000"/>
              <a:buFontTx/>
              <a:buBlip>
                <a:blip r:embed="rId2"/>
              </a:buBlip>
              <a:defRPr>
                <a:gradFill>
                  <a:gsLst>
                    <a:gs pos="0">
                      <a:srgbClr val="FFFFFF"/>
                    </a:gs>
                    <a:gs pos="86000">
                      <a:srgbClr val="FFFFFF"/>
                    </a:gs>
                  </a:gsLst>
                  <a:lin ang="5400000" scaled="0"/>
                </a:gradFill>
              </a:defRPr>
            </a:lvl2pPr>
            <a:lvl3pPr marL="1258741" indent="-403178">
              <a:buClr>
                <a:srgbClr val="FFFFFF"/>
              </a:buClr>
              <a:buSzPct val="70000"/>
              <a:buFontTx/>
              <a:buBlip>
                <a:blip r:embed="rId2"/>
              </a:buBlip>
              <a:defRPr>
                <a:gradFill>
                  <a:gsLst>
                    <a:gs pos="0">
                      <a:srgbClr val="FFFFFF"/>
                    </a:gs>
                    <a:gs pos="86000">
                      <a:srgbClr val="FFFFFF"/>
                    </a:gs>
                  </a:gsLst>
                  <a:lin ang="5400000" scaled="0"/>
                </a:gradFill>
              </a:defRPr>
            </a:lvl3pPr>
            <a:lvl4pPr marL="1604776" indent="-346035">
              <a:buClr>
                <a:srgbClr val="FFFFFF"/>
              </a:buClr>
              <a:buSzPct val="70000"/>
              <a:buFontTx/>
              <a:buBlip>
                <a:blip r:embed="rId2"/>
              </a:buBlip>
              <a:defRPr>
                <a:gradFill>
                  <a:gsLst>
                    <a:gs pos="0">
                      <a:srgbClr val="FFFFFF"/>
                    </a:gs>
                    <a:gs pos="86000">
                      <a:srgbClr val="FFFFFF"/>
                    </a:gs>
                  </a:gsLst>
                  <a:lin ang="5400000" scaled="0"/>
                </a:gradFill>
              </a:defRPr>
            </a:lvl4pPr>
            <a:lvl5pPr marL="1941287" indent="-336511">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405644247"/>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9"/>
            <a:ext cx="4205289" cy="1523495"/>
          </a:xfrm>
        </p:spPr>
        <p:txBody>
          <a:bodyPr anchor="ctr" anchorCtr="0">
            <a:noAutofit/>
          </a:bodyPr>
          <a:lstStyle>
            <a:lvl1pPr>
              <a:lnSpc>
                <a:spcPct val="90000"/>
              </a:lnSpc>
              <a:defRPr sz="4799"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81"/>
            <a:ext cx="4205289" cy="461665"/>
          </a:xfrm>
        </p:spPr>
        <p:txBody>
          <a:bodyPr>
            <a:noAutofit/>
          </a:bodyPr>
          <a:lstStyle>
            <a:lvl1pPr marL="0" indent="0" algn="l" defTabSz="914029"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11" indent="0" algn="ctr">
              <a:buNone/>
              <a:defRPr>
                <a:solidFill>
                  <a:schemeClr val="tx1">
                    <a:tint val="75000"/>
                  </a:schemeClr>
                </a:solidFill>
              </a:defRPr>
            </a:lvl2pPr>
            <a:lvl3pPr marL="914029" indent="0" algn="ctr">
              <a:buNone/>
              <a:defRPr>
                <a:solidFill>
                  <a:schemeClr val="tx1">
                    <a:tint val="75000"/>
                  </a:schemeClr>
                </a:solidFill>
              </a:defRPr>
            </a:lvl3pPr>
            <a:lvl4pPr marL="1371041" indent="0" algn="ctr">
              <a:buNone/>
              <a:defRPr>
                <a:solidFill>
                  <a:schemeClr val="tx1">
                    <a:tint val="75000"/>
                  </a:schemeClr>
                </a:solidFill>
              </a:defRPr>
            </a:lvl4pPr>
            <a:lvl5pPr marL="1828058" indent="0" algn="ctr">
              <a:buNone/>
              <a:defRPr>
                <a:solidFill>
                  <a:schemeClr val="tx1">
                    <a:tint val="75000"/>
                  </a:schemeClr>
                </a:solidFill>
              </a:defRPr>
            </a:lvl5pPr>
            <a:lvl6pPr marL="2285066" indent="0" algn="ctr">
              <a:buNone/>
              <a:defRPr>
                <a:solidFill>
                  <a:schemeClr val="tx1">
                    <a:tint val="75000"/>
                  </a:schemeClr>
                </a:solidFill>
              </a:defRPr>
            </a:lvl6pPr>
            <a:lvl7pPr marL="2742085" indent="0" algn="ctr">
              <a:buNone/>
              <a:defRPr>
                <a:solidFill>
                  <a:schemeClr val="tx1">
                    <a:tint val="75000"/>
                  </a:schemeClr>
                </a:solidFill>
              </a:defRPr>
            </a:lvl7pPr>
            <a:lvl8pPr marL="3199099" indent="0" algn="ctr">
              <a:buNone/>
              <a:defRPr>
                <a:solidFill>
                  <a:schemeClr val="tx1">
                    <a:tint val="75000"/>
                  </a:schemeClr>
                </a:solidFill>
              </a:defRPr>
            </a:lvl8pPr>
            <a:lvl9pPr marL="365611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5" b="0" i="0" u="none" strike="noStrike" kern="1200" cap="none" spc="-643"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p:nvSpPr>
        <p:spPr bwMode="black">
          <a:xfrm>
            <a:off x="7923610" y="1932605"/>
            <a:ext cx="3013332" cy="231424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72" tIns="41136" rIns="82272" bIns="41136" numCol="1" anchor="t" anchorCtr="0" compatLnSpc="1">
            <a:prstTxWarp prst="textNoShape">
              <a:avLst/>
            </a:prstTxWarp>
          </a:bodyPr>
          <a:lstStyle/>
          <a:p>
            <a:endParaRPr lang="en-US" sz="1600" dirty="0"/>
          </a:p>
        </p:txBody>
      </p:sp>
    </p:spTree>
    <p:extLst>
      <p:ext uri="{BB962C8B-B14F-4D97-AF65-F5344CB8AC3E}">
        <p14:creationId xmlns:p14="http://schemas.microsoft.com/office/powerpoint/2010/main" val="2393864327"/>
      </p:ext>
    </p:extLst>
  </p:cSld>
  <p:clrMapOvr>
    <a:masterClrMapping/>
  </p:clrMapOvr>
  <p:transition>
    <p:fade/>
  </p:transition>
  <p:timing>
    <p:tnLst>
      <p:par>
        <p:cTn id="1" dur="indefinite" restart="never" nodeType="tmRoot"/>
      </p:par>
    </p:tn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3" y="1447799"/>
            <a:ext cx="11149013" cy="2000548"/>
          </a:xfrm>
        </p:spPr>
        <p:txBody>
          <a:bodyPr/>
          <a:lstStyle>
            <a:lvl1pPr marL="460321" indent="-460321">
              <a:buClr>
                <a:srgbClr val="FFFFFF"/>
              </a:buClr>
              <a:buSzPct val="70000"/>
              <a:buFontTx/>
              <a:buBlip>
                <a:blip r:embed="rId2"/>
              </a:buBlip>
              <a:defRPr>
                <a:gradFill>
                  <a:gsLst>
                    <a:gs pos="0">
                      <a:srgbClr val="FFFFFF"/>
                    </a:gs>
                    <a:gs pos="86000">
                      <a:srgbClr val="FFFFFF"/>
                    </a:gs>
                  </a:gsLst>
                  <a:lin ang="5400000" scaled="0"/>
                </a:gradFill>
              </a:defRPr>
            </a:lvl1pPr>
            <a:lvl2pPr marL="855563" indent="-395242">
              <a:buClr>
                <a:srgbClr val="FFFFFF"/>
              </a:buClr>
              <a:buSzPct val="70000"/>
              <a:buFontTx/>
              <a:buBlip>
                <a:blip r:embed="rId2"/>
              </a:buBlip>
              <a:defRPr>
                <a:gradFill>
                  <a:gsLst>
                    <a:gs pos="0">
                      <a:srgbClr val="FFFFFF"/>
                    </a:gs>
                    <a:gs pos="86000">
                      <a:srgbClr val="FFFFFF"/>
                    </a:gs>
                  </a:gsLst>
                  <a:lin ang="5400000" scaled="0"/>
                </a:gradFill>
              </a:defRPr>
            </a:lvl2pPr>
            <a:lvl3pPr marL="1258741" indent="-403178">
              <a:buClr>
                <a:srgbClr val="FFFFFF"/>
              </a:buClr>
              <a:buSzPct val="70000"/>
              <a:buFontTx/>
              <a:buBlip>
                <a:blip r:embed="rId2"/>
              </a:buBlip>
              <a:defRPr>
                <a:gradFill>
                  <a:gsLst>
                    <a:gs pos="0">
                      <a:srgbClr val="FFFFFF"/>
                    </a:gs>
                    <a:gs pos="86000">
                      <a:srgbClr val="FFFFFF"/>
                    </a:gs>
                  </a:gsLst>
                  <a:lin ang="5400000" scaled="0"/>
                </a:gradFill>
              </a:defRPr>
            </a:lvl3pPr>
            <a:lvl4pPr marL="1604776" indent="-346035">
              <a:buClr>
                <a:srgbClr val="FFFFFF"/>
              </a:buClr>
              <a:buSzPct val="70000"/>
              <a:buFontTx/>
              <a:buBlip>
                <a:blip r:embed="rId2"/>
              </a:buBlip>
              <a:defRPr>
                <a:gradFill>
                  <a:gsLst>
                    <a:gs pos="0">
                      <a:srgbClr val="FFFFFF"/>
                    </a:gs>
                    <a:gs pos="86000">
                      <a:srgbClr val="FFFFFF"/>
                    </a:gs>
                  </a:gsLst>
                  <a:lin ang="5400000" scaled="0"/>
                </a:gradFill>
              </a:defRPr>
            </a:lvl4pPr>
            <a:lvl5pPr marL="1941287" indent="-336511">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2" y="6238876"/>
            <a:ext cx="12188826" cy="619125"/>
          </a:xfrm>
          <a:solidFill>
            <a:srgbClr val="FFFF99"/>
          </a:solidFill>
        </p:spPr>
        <p:txBody>
          <a:bodyPr wrap="square" lIns="114311" tIns="57155" rIns="114311" bIns="57155" anchor="b" anchorCtr="0">
            <a:noAutofit/>
          </a:bodyPr>
          <a:lstStyle>
            <a:lvl1pPr algn="r">
              <a:buFont typeface="Arial" pitchFamily="34" charset="0"/>
              <a:buNone/>
              <a:defRPr spc="-51"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185446948"/>
      </p:ext>
    </p:extLst>
  </p:cSld>
  <p:clrMapOvr>
    <a:masterClrMapping/>
  </p:clrMapOvr>
  <p:transition>
    <p:fade/>
  </p:transition>
  <p:timing>
    <p:tnLst>
      <p:par>
        <p:cTn id="1" dur="indefinite" restart="never" nodeType="tmRoot"/>
      </p:par>
    </p:tnLst>
  </p:timing>
</p:sldLayout>
</file>

<file path=ppt/slideLayouts/slideLayout121.xml><?xml version="1.0" encoding="utf-8"?>
<p:sldLayout xmlns:a="http://schemas.openxmlformats.org/drawingml/2006/main" xmlns:r="http://schemas.openxmlformats.org/officeDocument/2006/relationships" xmlns:p="http://schemas.openxmlformats.org/presentationml/2006/main">
  <p:cSld name="3_Title Slid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604379" y="2669432"/>
            <a:ext cx="10303349" cy="1470025"/>
          </a:xfrm>
        </p:spPr>
        <p:txBody>
          <a:bodyPr>
            <a:noAutofit/>
          </a:bodyPr>
          <a:lstStyle>
            <a:lvl1pPr algn="l">
              <a:lnSpc>
                <a:spcPct val="90000"/>
              </a:lnSpc>
              <a:spcAft>
                <a:spcPts val="800"/>
              </a:spcAft>
              <a:defRPr sz="7198" b="1" i="0" baseline="0">
                <a:solidFill>
                  <a:schemeClr val="bg1">
                    <a:alpha val="97000"/>
                  </a:schemeClr>
                </a:solidFill>
                <a:effectLst>
                  <a:outerShdw blurRad="25400" dist="38100" dir="2700000">
                    <a:srgbClr val="000000">
                      <a:alpha val="9000"/>
                    </a:srgbClr>
                  </a:outerShdw>
                </a:effectLst>
                <a:latin typeface="Segoe"/>
                <a:cs typeface="Segoe"/>
              </a:defRPr>
            </a:lvl1pPr>
          </a:lstStyle>
          <a:p>
            <a:r>
              <a:rPr lang="en-US" dirty="0" smtClean="0"/>
              <a:t>click to edit master </a:t>
            </a:r>
            <a:br>
              <a:rPr lang="en-US" dirty="0" smtClean="0"/>
            </a:br>
            <a:r>
              <a:rPr lang="en-US" dirty="0" smtClean="0"/>
              <a:t>text style</a:t>
            </a:r>
            <a:endParaRPr lang="en-US" dirty="0"/>
          </a:p>
        </p:txBody>
      </p:sp>
      <p:sp>
        <p:nvSpPr>
          <p:cNvPr id="8" name="Subtitle 2"/>
          <p:cNvSpPr>
            <a:spLocks noGrp="1"/>
          </p:cNvSpPr>
          <p:nvPr>
            <p:ph type="subTitle" idx="1" hasCustomPrompt="1"/>
          </p:nvPr>
        </p:nvSpPr>
        <p:spPr>
          <a:xfrm>
            <a:off x="604377" y="4320017"/>
            <a:ext cx="7051386" cy="732551"/>
          </a:xfrm>
        </p:spPr>
        <p:txBody>
          <a:bodyPr>
            <a:normAutofit/>
          </a:bodyPr>
          <a:lstStyle>
            <a:lvl1pPr marL="0" indent="0" algn="l">
              <a:buNone/>
              <a:defRPr sz="2666" b="0" i="0">
                <a:solidFill>
                  <a:srgbClr val="FFFFFF"/>
                </a:solidFill>
                <a:latin typeface="Segoe"/>
                <a:cs typeface="Segoe"/>
              </a:defRPr>
            </a:lvl1pPr>
            <a:lvl2pPr marL="609448" indent="0" algn="ctr">
              <a:buNone/>
              <a:defRPr>
                <a:solidFill>
                  <a:schemeClr val="tx1">
                    <a:tint val="75000"/>
                  </a:schemeClr>
                </a:solidFill>
              </a:defRPr>
            </a:lvl2pPr>
            <a:lvl3pPr marL="1218895" indent="0" algn="ctr">
              <a:buNone/>
              <a:defRPr>
                <a:solidFill>
                  <a:schemeClr val="tx1">
                    <a:tint val="75000"/>
                  </a:schemeClr>
                </a:solidFill>
              </a:defRPr>
            </a:lvl3pPr>
            <a:lvl4pPr marL="1828343" indent="0" algn="ctr">
              <a:buNone/>
              <a:defRPr>
                <a:solidFill>
                  <a:schemeClr val="tx1">
                    <a:tint val="75000"/>
                  </a:schemeClr>
                </a:solidFill>
              </a:defRPr>
            </a:lvl4pPr>
            <a:lvl5pPr marL="2437790" indent="0" algn="ctr">
              <a:buNone/>
              <a:defRPr>
                <a:solidFill>
                  <a:schemeClr val="tx1">
                    <a:tint val="75000"/>
                  </a:schemeClr>
                </a:solidFill>
              </a:defRPr>
            </a:lvl5pPr>
            <a:lvl6pPr marL="3047238" indent="0" algn="ctr">
              <a:buNone/>
              <a:defRPr>
                <a:solidFill>
                  <a:schemeClr val="tx1">
                    <a:tint val="75000"/>
                  </a:schemeClr>
                </a:solidFill>
              </a:defRPr>
            </a:lvl6pPr>
            <a:lvl7pPr marL="3656686" indent="0" algn="ctr">
              <a:buNone/>
              <a:defRPr>
                <a:solidFill>
                  <a:schemeClr val="tx1">
                    <a:tint val="75000"/>
                  </a:schemeClr>
                </a:solidFill>
              </a:defRPr>
            </a:lvl7pPr>
            <a:lvl8pPr marL="4266133" indent="0" algn="ctr">
              <a:buNone/>
              <a:defRPr>
                <a:solidFill>
                  <a:schemeClr val="tx1">
                    <a:tint val="75000"/>
                  </a:schemeClr>
                </a:solidFill>
              </a:defRPr>
            </a:lvl8pPr>
            <a:lvl9pPr marL="4875581" indent="0" algn="ctr">
              <a:buNone/>
              <a:defRPr>
                <a:solidFill>
                  <a:schemeClr val="tx1">
                    <a:tint val="75000"/>
                  </a:schemeClr>
                </a:solidFill>
              </a:defRPr>
            </a:lvl9pPr>
          </a:lstStyle>
          <a:p>
            <a:r>
              <a:rPr lang="en-US" dirty="0" smtClean="0"/>
              <a:t>click to edit Master subtitle style</a:t>
            </a:r>
            <a:endParaRPr lang="en-US" dirty="0"/>
          </a:p>
        </p:txBody>
      </p:sp>
      <p:sp>
        <p:nvSpPr>
          <p:cNvPr id="9" name="Slide Number Placeholder 5"/>
          <p:cNvSpPr>
            <a:spLocks noGrp="1"/>
          </p:cNvSpPr>
          <p:nvPr>
            <p:ph type="sldNum" sz="quarter" idx="12"/>
          </p:nvPr>
        </p:nvSpPr>
        <p:spPr>
          <a:xfrm>
            <a:off x="593312" y="6356352"/>
            <a:ext cx="2844059" cy="365125"/>
          </a:xfrm>
          <a:prstGeom prst="rect">
            <a:avLst/>
          </a:prstGeom>
        </p:spPr>
        <p:txBody>
          <a:bodyPr/>
          <a:lstStyle>
            <a:lvl1pPr algn="l">
              <a:defRPr b="0" i="0">
                <a:solidFill>
                  <a:srgbClr val="FFFFFF"/>
                </a:solidFill>
                <a:latin typeface="Segoe"/>
                <a:cs typeface="Segoe"/>
              </a:defRPr>
            </a:lvl1pPr>
          </a:lstStyle>
          <a:p>
            <a:pPr defTabSz="1218895"/>
            <a:fld id="{B6F15528-21DE-4FAA-801E-634DDDAF4B2B}" type="slidenum">
              <a:rPr lang="en-US" smtClean="0"/>
              <a:pPr defTabSz="1218895"/>
              <a:t>‹#›</a:t>
            </a:fld>
            <a:endParaRPr lang="en-US" dirty="0"/>
          </a:p>
        </p:txBody>
      </p:sp>
    </p:spTree>
    <p:extLst>
      <p:ext uri="{BB962C8B-B14F-4D97-AF65-F5344CB8AC3E}">
        <p14:creationId xmlns:p14="http://schemas.microsoft.com/office/powerpoint/2010/main" val="375789505"/>
      </p:ext>
    </p:extLst>
  </p:cSld>
  <p:clrMapOvr>
    <a:masterClrMapping/>
  </p:clrMapOvr>
  <p:timing>
    <p:tnLst>
      <p:par>
        <p:cTn id="1" dur="indefinite" restart="never" nodeType="tmRoot"/>
      </p:par>
    </p:tnLst>
  </p:timing>
</p:sldLayout>
</file>

<file path=ppt/slideLayouts/slideLayout122.xml><?xml version="1.0" encoding="utf-8"?>
<p:sldLayout xmlns:a="http://schemas.openxmlformats.org/drawingml/2006/main" xmlns:r="http://schemas.openxmlformats.org/officeDocument/2006/relationships" xmlns:p="http://schemas.openxmlformats.org/presentationml/2006/main" userDrawn="1">
  <p:cSld name="3_Two Panel Layout">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441" y="339257"/>
            <a:ext cx="10969943" cy="1143000"/>
          </a:xfrm>
        </p:spPr>
        <p:txBody>
          <a:bodyPr>
            <a:normAutofit/>
          </a:bodyPr>
          <a:lstStyle>
            <a:lvl1pPr algn="ctr">
              <a:defRPr sz="4799" b="1" i="0">
                <a:solidFill>
                  <a:schemeClr val="tx1">
                    <a:lumMod val="75000"/>
                    <a:lumOff val="25000"/>
                  </a:schemeClr>
                </a:solidFill>
                <a:latin typeface="Segoe"/>
                <a:cs typeface="Segoe"/>
              </a:defRPr>
            </a:lvl1pPr>
          </a:lstStyle>
          <a:p>
            <a:r>
              <a:rPr lang="en-US" dirty="0" smtClean="0"/>
              <a:t>Click to edit Master title style</a:t>
            </a:r>
            <a:endParaRPr lang="en-US" dirty="0"/>
          </a:p>
        </p:txBody>
      </p:sp>
      <p:sp>
        <p:nvSpPr>
          <p:cNvPr id="10" name="Content Placeholder 2"/>
          <p:cNvSpPr>
            <a:spLocks noGrp="1"/>
          </p:cNvSpPr>
          <p:nvPr>
            <p:ph sz="half" idx="1"/>
          </p:nvPr>
        </p:nvSpPr>
        <p:spPr>
          <a:xfrm>
            <a:off x="609441" y="1487424"/>
            <a:ext cx="5277761" cy="2838854"/>
          </a:xfrm>
        </p:spPr>
        <p:txBody>
          <a:bodyPr/>
          <a:lstStyle>
            <a:lvl1pPr marL="453169" indent="-453169">
              <a:lnSpc>
                <a:spcPct val="90000"/>
              </a:lnSpc>
              <a:defRPr sz="3732">
                <a:solidFill>
                  <a:schemeClr val="tx1">
                    <a:lumMod val="65000"/>
                    <a:lumOff val="35000"/>
                  </a:schemeClr>
                </a:solidFill>
              </a:defRPr>
            </a:lvl1pPr>
            <a:lvl2pPr marL="897522" indent="-433773">
              <a:lnSpc>
                <a:spcPct val="90000"/>
              </a:lnSpc>
              <a:defRPr sz="3199">
                <a:solidFill>
                  <a:schemeClr val="tx1">
                    <a:lumMod val="65000"/>
                    <a:lumOff val="35000"/>
                  </a:schemeClr>
                </a:solidFill>
              </a:defRPr>
            </a:lvl2pPr>
            <a:lvl3pPr marL="1271342" indent="-384400">
              <a:lnSpc>
                <a:spcPct val="90000"/>
              </a:lnSpc>
              <a:defRPr sz="2666">
                <a:solidFill>
                  <a:schemeClr val="tx1">
                    <a:lumMod val="65000"/>
                    <a:lumOff val="35000"/>
                  </a:schemeClr>
                </a:solidFill>
              </a:defRPr>
            </a:lvl3pPr>
            <a:lvl4pPr marL="1636347" indent="-365005">
              <a:lnSpc>
                <a:spcPct val="90000"/>
              </a:lnSpc>
              <a:defRPr sz="2399">
                <a:solidFill>
                  <a:schemeClr val="tx1">
                    <a:lumMod val="65000"/>
                    <a:lumOff val="35000"/>
                  </a:schemeClr>
                </a:solidFill>
              </a:defRPr>
            </a:lvl4pPr>
            <a:lvl5pPr marL="2020747" indent="-373820">
              <a:lnSpc>
                <a:spcPct val="90000"/>
              </a:lnSpc>
              <a:defRPr sz="2399">
                <a:solidFill>
                  <a:schemeClr val="tx1">
                    <a:lumMod val="65000"/>
                    <a:lumOff val="35000"/>
                  </a:schemeClr>
                </a:solidFill>
              </a:defRPr>
            </a:lvl5pPr>
            <a:lvl6pPr>
              <a:defRPr sz="2399"/>
            </a:lvl6pPr>
            <a:lvl7pPr>
              <a:defRPr sz="2399"/>
            </a:lvl7pPr>
            <a:lvl8pPr>
              <a:defRPr sz="2399"/>
            </a:lvl8pPr>
            <a:lvl9pPr>
              <a:defRPr sz="2399"/>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3"/>
          <p:cNvSpPr>
            <a:spLocks noGrp="1"/>
          </p:cNvSpPr>
          <p:nvPr>
            <p:ph sz="half" idx="2"/>
          </p:nvPr>
        </p:nvSpPr>
        <p:spPr>
          <a:xfrm>
            <a:off x="6297560" y="1487424"/>
            <a:ext cx="5281825" cy="2838854"/>
          </a:xfrm>
        </p:spPr>
        <p:txBody>
          <a:bodyPr/>
          <a:lstStyle>
            <a:lvl1pPr marL="463749" indent="-463749">
              <a:lnSpc>
                <a:spcPct val="90000"/>
              </a:lnSpc>
              <a:defRPr sz="3732">
                <a:solidFill>
                  <a:schemeClr val="tx1">
                    <a:lumMod val="65000"/>
                    <a:lumOff val="35000"/>
                  </a:schemeClr>
                </a:solidFill>
              </a:defRPr>
            </a:lvl1pPr>
            <a:lvl2pPr marL="897522" indent="-453169">
              <a:lnSpc>
                <a:spcPct val="90000"/>
              </a:lnSpc>
              <a:defRPr sz="3199">
                <a:solidFill>
                  <a:schemeClr val="tx1">
                    <a:lumMod val="65000"/>
                    <a:lumOff val="35000"/>
                  </a:schemeClr>
                </a:solidFill>
              </a:defRPr>
            </a:lvl2pPr>
            <a:lvl3pPr marL="1281922" indent="-403796">
              <a:lnSpc>
                <a:spcPct val="90000"/>
              </a:lnSpc>
              <a:defRPr sz="2666">
                <a:solidFill>
                  <a:schemeClr val="tx1">
                    <a:lumMod val="65000"/>
                    <a:lumOff val="35000"/>
                  </a:schemeClr>
                </a:solidFill>
              </a:defRPr>
            </a:lvl3pPr>
            <a:lvl4pPr marL="1636347" indent="-354425">
              <a:lnSpc>
                <a:spcPct val="90000"/>
              </a:lnSpc>
              <a:defRPr sz="2399">
                <a:solidFill>
                  <a:schemeClr val="tx1">
                    <a:lumMod val="65000"/>
                    <a:lumOff val="35000"/>
                  </a:schemeClr>
                </a:solidFill>
              </a:defRPr>
            </a:lvl4pPr>
            <a:lvl5pPr marL="2020747" indent="-365005">
              <a:lnSpc>
                <a:spcPct val="90000"/>
              </a:lnSpc>
              <a:defRPr sz="2399">
                <a:solidFill>
                  <a:schemeClr val="tx1">
                    <a:lumMod val="65000"/>
                    <a:lumOff val="35000"/>
                  </a:schemeClr>
                </a:solidFill>
              </a:defRPr>
            </a:lvl5pPr>
            <a:lvl6pPr>
              <a:defRPr sz="2399"/>
            </a:lvl6pPr>
            <a:lvl7pPr>
              <a:defRPr sz="2399"/>
            </a:lvl7pPr>
            <a:lvl8pPr>
              <a:defRPr sz="2399"/>
            </a:lvl8pPr>
            <a:lvl9pPr>
              <a:defRPr sz="2399"/>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8" name="Slide Number Placeholder 5"/>
          <p:cNvSpPr>
            <a:spLocks noGrp="1"/>
          </p:cNvSpPr>
          <p:nvPr>
            <p:ph type="sldNum" sz="quarter" idx="12"/>
          </p:nvPr>
        </p:nvSpPr>
        <p:spPr>
          <a:xfrm>
            <a:off x="4681295" y="6306071"/>
            <a:ext cx="2844059" cy="365125"/>
          </a:xfrm>
          <a:prstGeom prst="rect">
            <a:avLst/>
          </a:prstGeom>
        </p:spPr>
        <p:txBody>
          <a:bodyPr/>
          <a:lstStyle>
            <a:lvl1pPr algn="ctr">
              <a:defRPr b="0" i="0">
                <a:solidFill>
                  <a:schemeClr val="tx1">
                    <a:lumMod val="95000"/>
                    <a:lumOff val="5000"/>
                  </a:schemeClr>
                </a:solidFill>
                <a:latin typeface="Segoe"/>
                <a:cs typeface="Segoe"/>
              </a:defRPr>
            </a:lvl1pPr>
          </a:lstStyle>
          <a:p>
            <a:pPr defTabSz="1218895"/>
            <a:fld id="{1C24C1D7-E85D-3D41-874A-BD44A6CAB932}" type="slidenum">
              <a:rPr lang="en-US" smtClean="0">
                <a:solidFill>
                  <a:srgbClr val="292929">
                    <a:lumMod val="95000"/>
                    <a:lumOff val="5000"/>
                  </a:srgbClr>
                </a:solidFill>
              </a:rPr>
              <a:pPr defTabSz="1218895"/>
              <a:t>‹#›</a:t>
            </a:fld>
            <a:endParaRPr lang="en-US" dirty="0">
              <a:solidFill>
                <a:srgbClr val="292929">
                  <a:lumMod val="95000"/>
                  <a:lumOff val="5000"/>
                </a:srgbClr>
              </a:solidFill>
            </a:endParaRPr>
          </a:p>
        </p:txBody>
      </p:sp>
      <p:pic>
        <p:nvPicPr>
          <p:cNvPr id="19" name="Picture 18"/>
          <p:cNvPicPr>
            <a:picLocks noChangeAspect="1"/>
          </p:cNvPicPr>
          <p:nvPr userDrawn="1"/>
        </p:nvPicPr>
        <p:blipFill>
          <a:blip r:embed="rId3" cstate="screen">
            <a:lum bright="-100000"/>
            <a:extLst>
              <a:ext uri="{28A0092B-C50C-407E-A947-70E740481C1C}">
                <a14:useLocalDpi xmlns:a14="http://schemas.microsoft.com/office/drawing/2010/main"/>
              </a:ext>
            </a:extLst>
          </a:blip>
          <a:stretch>
            <a:fillRect/>
          </a:stretch>
        </p:blipFill>
        <p:spPr>
          <a:xfrm>
            <a:off x="5484813" y="6606464"/>
            <a:ext cx="1206019" cy="194387"/>
          </a:xfrm>
          <a:prstGeom prst="rect">
            <a:avLst/>
          </a:prstGeom>
        </p:spPr>
      </p:pic>
      <p:pic>
        <p:nvPicPr>
          <p:cNvPr id="20" name="Picture 2" descr="D:\User\Pictures\WinAzure_rgb - Copy.png"/>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116774" y="6073865"/>
            <a:ext cx="655391" cy="655561"/>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descr="slide_gradient_background.png"/>
          <p:cNvPicPr>
            <a:picLocks noChangeAspect="1"/>
          </p:cNvPicPr>
          <p:nvPr userDrawn="1"/>
        </p:nvPicPr>
        <p:blipFill rotWithShape="1">
          <a:blip r:embed="rId5" cstate="print">
            <a:clrChange>
              <a:clrFrom>
                <a:srgbClr val="5EAFD7"/>
              </a:clrFrom>
              <a:clrTo>
                <a:srgbClr val="5EAFD7">
                  <a:alpha val="0"/>
                </a:srgbClr>
              </a:clrTo>
            </a:clrChange>
            <a:biLevel thresh="25000"/>
          </a:blip>
          <a:srcRect l="4861" t="92811" r="78750" b="1308"/>
          <a:stretch/>
        </p:blipFill>
        <p:spPr>
          <a:xfrm>
            <a:off x="695965" y="6111963"/>
            <a:ext cx="2332767" cy="627851"/>
          </a:xfrm>
          <a:prstGeom prst="rect">
            <a:avLst/>
          </a:prstGeom>
        </p:spPr>
      </p:pic>
      <p:pic>
        <p:nvPicPr>
          <p:cNvPr id="12" name="Picture 2"/>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10209213" y="6254439"/>
            <a:ext cx="1752599"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12"/>
          <p:cNvPicPr>
            <a:picLocks noChangeAspect="1"/>
          </p:cNvPicPr>
          <p:nvPr userDrawn="1"/>
        </p:nvPicPr>
        <p:blipFill rotWithShape="1">
          <a:blip r:embed="rId7">
            <a:extLst>
              <a:ext uri="{28A0092B-C50C-407E-A947-70E740481C1C}">
                <a14:useLocalDpi xmlns:a14="http://schemas.microsoft.com/office/drawing/2010/main" val="0"/>
              </a:ext>
            </a:extLst>
          </a:blip>
          <a:srcRect l="28024" r="37835"/>
          <a:stretch/>
        </p:blipFill>
        <p:spPr>
          <a:xfrm>
            <a:off x="8182535" y="6233173"/>
            <a:ext cx="1847701" cy="495300"/>
          </a:xfrm>
          <a:prstGeom prst="rect">
            <a:avLst/>
          </a:prstGeom>
        </p:spPr>
      </p:pic>
    </p:spTree>
    <p:extLst>
      <p:ext uri="{BB962C8B-B14F-4D97-AF65-F5344CB8AC3E}">
        <p14:creationId xmlns:p14="http://schemas.microsoft.com/office/powerpoint/2010/main" val="4212105159"/>
      </p:ext>
    </p:extLst>
  </p:cSld>
  <p:clrMapOvr>
    <a:masterClrMapping/>
  </p:clrMapOvr>
  <p:timing>
    <p:tnLst>
      <p:par>
        <p:cTn id="1" dur="indefinite" restart="never" nodeType="tmRoot"/>
      </p:par>
    </p:tnLst>
  </p:timing>
</p:sldLayout>
</file>

<file path=ppt/slideLayouts/slideLayout123.xml><?xml version="1.0" encoding="utf-8"?>
<p:sldLayout xmlns:a="http://schemas.openxmlformats.org/drawingml/2006/main" xmlns:r="http://schemas.openxmlformats.org/officeDocument/2006/relationships" xmlns:p="http://schemas.openxmlformats.org/presentationml/2006/main">
  <p:cSld name="3_Section Header">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 y="3691469"/>
            <a:ext cx="12188824" cy="1362075"/>
          </a:xfrm>
        </p:spPr>
        <p:txBody>
          <a:bodyPr anchor="t">
            <a:normAutofit/>
          </a:bodyPr>
          <a:lstStyle>
            <a:lvl1pPr algn="ctr">
              <a:defRPr sz="4799" b="1" i="0" cap="none">
                <a:solidFill>
                  <a:schemeClr val="bg1"/>
                </a:solidFill>
                <a:effectLst>
                  <a:outerShdw blurRad="25400" dist="38100" dir="2700000">
                    <a:srgbClr val="000000">
                      <a:alpha val="9000"/>
                    </a:srgbClr>
                  </a:outerShdw>
                </a:effectLst>
                <a:latin typeface="Segoe"/>
                <a:cs typeface="Segoe"/>
              </a:defRPr>
            </a:lvl1pPr>
          </a:lstStyle>
          <a:p>
            <a:r>
              <a:rPr lang="en-US" smtClean="0"/>
              <a:t>Click to edit Master title style</a:t>
            </a:r>
            <a:endParaRPr lang="en-US" dirty="0"/>
          </a:p>
        </p:txBody>
      </p:sp>
      <p:sp>
        <p:nvSpPr>
          <p:cNvPr id="6" name="Slide Number Placeholder 5"/>
          <p:cNvSpPr>
            <a:spLocks noGrp="1"/>
          </p:cNvSpPr>
          <p:nvPr>
            <p:ph type="sldNum" sz="quarter" idx="12"/>
          </p:nvPr>
        </p:nvSpPr>
        <p:spPr>
          <a:xfrm>
            <a:off x="593312" y="6356352"/>
            <a:ext cx="2844059" cy="365125"/>
          </a:xfrm>
          <a:prstGeom prst="rect">
            <a:avLst/>
          </a:prstGeom>
        </p:spPr>
        <p:txBody>
          <a:bodyPr/>
          <a:lstStyle>
            <a:lvl1pPr algn="l">
              <a:defRPr b="0" i="0">
                <a:solidFill>
                  <a:srgbClr val="FFFFFF"/>
                </a:solidFill>
                <a:latin typeface="Segoe"/>
                <a:cs typeface="Segoe"/>
              </a:defRPr>
            </a:lvl1pPr>
          </a:lstStyle>
          <a:p>
            <a:pPr defTabSz="1218895"/>
            <a:fld id="{B6F15528-21DE-4FAA-801E-634DDDAF4B2B}" type="slidenum">
              <a:rPr lang="en-US" smtClean="0"/>
              <a:pPr defTabSz="1218895"/>
              <a:t>‹#›</a:t>
            </a:fld>
            <a:endParaRPr lang="en-US" dirty="0"/>
          </a:p>
        </p:txBody>
      </p:sp>
    </p:spTree>
    <p:extLst>
      <p:ext uri="{BB962C8B-B14F-4D97-AF65-F5344CB8AC3E}">
        <p14:creationId xmlns:p14="http://schemas.microsoft.com/office/powerpoint/2010/main" val="3324272573"/>
      </p:ext>
    </p:extLst>
  </p:cSld>
  <p:clrMapOvr>
    <a:masterClrMapping/>
  </p:clrMapOvr>
  <p:timing>
    <p:tnLst>
      <p:par>
        <p:cTn id="1" dur="indefinite" restart="never" nodeType="tmRoot"/>
      </p:par>
    </p:tnLst>
  </p:timing>
</p:sldLayout>
</file>

<file path=ppt/slideLayouts/slideLayout124.xml><?xml version="1.0" encoding="utf-8"?>
<p:sldLayout xmlns:a="http://schemas.openxmlformats.org/drawingml/2006/main" xmlns:r="http://schemas.openxmlformats.org/officeDocument/2006/relationships" xmlns:p="http://schemas.openxmlformats.org/presentationml/2006/main">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519116" y="1905001"/>
            <a:ext cx="11149012" cy="1635832"/>
          </a:xfrm>
        </p:spPr>
        <p:txBody>
          <a:bodyPr/>
          <a:lstStyle>
            <a:lvl1pPr>
              <a:lnSpc>
                <a:spcPct val="90000"/>
              </a:lnSpc>
              <a:defRPr sz="2399"/>
            </a:lvl1pPr>
            <a:lvl2pPr>
              <a:lnSpc>
                <a:spcPct val="90000"/>
              </a:lnSpc>
              <a:defRPr sz="2000"/>
            </a:lvl2pPr>
            <a:lvl3pPr>
              <a:lnSpc>
                <a:spcPct val="90000"/>
              </a:lnSpc>
              <a:defRPr sz="1866"/>
            </a:lvl3pPr>
            <a:lvl4pPr>
              <a:lnSpc>
                <a:spcPct val="90000"/>
              </a:lnSpc>
              <a:defRPr sz="1866"/>
            </a:lvl4pPr>
            <a:lvl5pPr>
              <a:lnSpc>
                <a:spcPct val="90000"/>
              </a:lnSpc>
              <a:defRPr sz="1866"/>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980344549"/>
      </p:ext>
    </p:extLst>
  </p:cSld>
  <p:clrMapOvr>
    <a:masterClrMapping/>
  </p:clrMapOvr>
  <p:transition>
    <p:fade/>
  </p:transition>
  <p:timing>
    <p:tnLst>
      <p:par>
        <p:cTn id="1" dur="indefinite" restart="never" nodeType="tmRoot"/>
      </p:par>
    </p:tnLst>
  </p:timing>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Walkin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405048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Walkin Slide - Tokyo, Japa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789704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Walkin Slide - Sydney, Austral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2861774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Walkin Slide - Toronto, Canad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939486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Walkin Slide - London, United Kingdom">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9021158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9"/>
            <a:ext cx="4205289" cy="1523495"/>
          </a:xfrm>
        </p:spPr>
        <p:txBody>
          <a:bodyPr anchor="ctr" anchorCtr="0">
            <a:noAutofit/>
          </a:bodyPr>
          <a:lstStyle>
            <a:lvl1pPr>
              <a:lnSpc>
                <a:spcPct val="90000"/>
              </a:lnSpc>
              <a:defRPr sz="4799"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81"/>
            <a:ext cx="4205289" cy="461665"/>
          </a:xfrm>
        </p:spPr>
        <p:txBody>
          <a:bodyPr>
            <a:noAutofit/>
          </a:bodyPr>
          <a:lstStyle>
            <a:lvl1pPr marL="0" indent="0" algn="l" defTabSz="914029"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11" indent="0" algn="ctr">
              <a:buNone/>
              <a:defRPr>
                <a:solidFill>
                  <a:schemeClr val="tx1">
                    <a:tint val="75000"/>
                  </a:schemeClr>
                </a:solidFill>
              </a:defRPr>
            </a:lvl2pPr>
            <a:lvl3pPr marL="914029" indent="0" algn="ctr">
              <a:buNone/>
              <a:defRPr>
                <a:solidFill>
                  <a:schemeClr val="tx1">
                    <a:tint val="75000"/>
                  </a:schemeClr>
                </a:solidFill>
              </a:defRPr>
            </a:lvl3pPr>
            <a:lvl4pPr marL="1371041" indent="0" algn="ctr">
              <a:buNone/>
              <a:defRPr>
                <a:solidFill>
                  <a:schemeClr val="tx1">
                    <a:tint val="75000"/>
                  </a:schemeClr>
                </a:solidFill>
              </a:defRPr>
            </a:lvl4pPr>
            <a:lvl5pPr marL="1828058" indent="0" algn="ctr">
              <a:buNone/>
              <a:defRPr>
                <a:solidFill>
                  <a:schemeClr val="tx1">
                    <a:tint val="75000"/>
                  </a:schemeClr>
                </a:solidFill>
              </a:defRPr>
            </a:lvl5pPr>
            <a:lvl6pPr marL="2285066" indent="0" algn="ctr">
              <a:buNone/>
              <a:defRPr>
                <a:solidFill>
                  <a:schemeClr val="tx1">
                    <a:tint val="75000"/>
                  </a:schemeClr>
                </a:solidFill>
              </a:defRPr>
            </a:lvl6pPr>
            <a:lvl7pPr marL="2742085" indent="0" algn="ctr">
              <a:buNone/>
              <a:defRPr>
                <a:solidFill>
                  <a:schemeClr val="tx1">
                    <a:tint val="75000"/>
                  </a:schemeClr>
                </a:solidFill>
              </a:defRPr>
            </a:lvl7pPr>
            <a:lvl8pPr marL="3199099" indent="0" algn="ctr">
              <a:buNone/>
              <a:defRPr>
                <a:solidFill>
                  <a:schemeClr val="tx1">
                    <a:tint val="75000"/>
                  </a:schemeClr>
                </a:solidFill>
              </a:defRPr>
            </a:lvl8pPr>
            <a:lvl9pPr marL="365611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5" b="0" i="0" u="none" strike="noStrike" kern="1200" cap="none" spc="-643"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8882767" y="1905000"/>
            <a:ext cx="1277597"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199" dirty="0"/>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199" dirty="0"/>
            </a:p>
          </p:txBody>
        </p:sp>
      </p:grpSp>
    </p:spTree>
    <p:extLst>
      <p:ext uri="{BB962C8B-B14F-4D97-AF65-F5344CB8AC3E}">
        <p14:creationId xmlns:p14="http://schemas.microsoft.com/office/powerpoint/2010/main" val="1680458582"/>
      </p:ext>
    </p:extLst>
  </p:cSld>
  <p:clrMapOvr>
    <a:masterClrMapping/>
  </p:clrMapOvr>
  <p:transition>
    <p:fade/>
  </p:transition>
  <p:timing>
    <p:tnLst>
      <p:par>
        <p:cTn id="1" dur="indefinite" restart="never" nodeType="tmRoot"/>
      </p:par>
    </p:tnLst>
  </p:timing>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Walkin Slide - Buenos Aires, Argentin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833873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Walkin Slide - Auckland, New Zeala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1957469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Walkin Slide - Chennai, Ind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742598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Walkin Slide - Sao Paulo, Brazil">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513784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Walkin Slide - Paris, Franc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1520637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Walkin Slide - Frankfurt, Germany">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7577775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1208" y="3452039"/>
            <a:ext cx="6485233" cy="2002536"/>
          </a:xfrm>
        </p:spPr>
        <p:txBody>
          <a:bodyPr vert="horz" wrap="square" lIns="0" tIns="0" rIns="0" bIns="0" rtlCol="0" anchor="ctr" anchorCtr="0">
            <a:noAutofit/>
          </a:bodyPr>
          <a:lstStyle>
            <a:lvl1pPr algn="l" defTabSz="914181" rtl="0" eaLnBrk="1" latinLnBrk="0" hangingPunct="1">
              <a:lnSpc>
                <a:spcPct val="90000"/>
              </a:lnSpc>
              <a:spcBef>
                <a:spcPct val="0"/>
              </a:spcBef>
              <a:buNone/>
              <a:defRPr lang="en-US" sz="5999" b="0" kern="1200" cap="none" spc="-100" baseline="0" dirty="0">
                <a:ln w="3175">
                  <a:noFill/>
                </a:ln>
                <a:solidFill>
                  <a:schemeClr val="tx1">
                    <a:alpha val="99000"/>
                  </a:schemeClr>
                </a:solidFill>
                <a:effectLst/>
                <a:latin typeface="Segoe UI Light" pitchFamily="34" charset="0"/>
                <a:ea typeface="+mn-ea"/>
                <a:cs typeface="Arial" charset="0"/>
              </a:defRPr>
            </a:lvl1pPr>
          </a:lstStyle>
          <a:p>
            <a:pPr lvl="0"/>
            <a:r>
              <a:rPr lang="en-US" dirty="0" smtClean="0"/>
              <a:t>Title Here</a:t>
            </a:r>
            <a:endParaRPr lang="en-US" dirty="0"/>
          </a:p>
        </p:txBody>
      </p:sp>
      <p:sp>
        <p:nvSpPr>
          <p:cNvPr id="5" name="Text Placeholder 4"/>
          <p:cNvSpPr>
            <a:spLocks noGrp="1"/>
          </p:cNvSpPr>
          <p:nvPr>
            <p:ph type="body" sz="quarter" idx="12" hasCustomPrompt="1"/>
          </p:nvPr>
        </p:nvSpPr>
        <p:spPr>
          <a:xfrm>
            <a:off x="521211" y="5482008"/>
            <a:ext cx="6483097" cy="906403"/>
          </a:xfrm>
        </p:spPr>
        <p:txBody>
          <a:bodyPr vert="horz" wrap="square" lIns="0" tIns="0" rIns="0" bIns="0" rtlCol="0">
            <a:spAutoFit/>
          </a:bodyPr>
          <a:lstStyle>
            <a:lvl1pPr marL="0" indent="0">
              <a:buNone/>
              <a:defRPr lang="en-US" sz="1866" kern="1200" dirty="0">
                <a:solidFill>
                  <a:schemeClr val="tx1">
                    <a:alpha val="99000"/>
                  </a:schemeClr>
                </a:solidFill>
                <a:latin typeface="+mn-lt"/>
                <a:ea typeface="+mn-ea"/>
                <a:cs typeface="+mn-cs"/>
              </a:defRPr>
            </a:lvl1pPr>
          </a:lstStyle>
          <a:p>
            <a:pPr lvl="0"/>
            <a:r>
              <a:rPr lang="en-US" dirty="0" smtClean="0"/>
              <a:t>Name</a:t>
            </a:r>
          </a:p>
          <a:p>
            <a:pPr lvl="0"/>
            <a:r>
              <a:rPr lang="en-US" dirty="0" smtClean="0"/>
              <a:t>Title</a:t>
            </a:r>
          </a:p>
          <a:p>
            <a:pPr lvl="0"/>
            <a:r>
              <a:rPr lang="en-US" dirty="0" smtClean="0"/>
              <a:t>Microsoft Corporation</a:t>
            </a:r>
          </a:p>
        </p:txBody>
      </p:sp>
    </p:spTree>
    <p:extLst>
      <p:ext uri="{BB962C8B-B14F-4D97-AF65-F5344CB8AC3E}">
        <p14:creationId xmlns:p14="http://schemas.microsoft.com/office/powerpoint/2010/main" val="34349908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Section Tit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1884001"/>
            <a:ext cx="6858000" cy="1846146"/>
          </a:xfrm>
        </p:spPr>
        <p:txBody>
          <a:bodyPr anchor="b" anchorCtr="0"/>
          <a:lstStyle>
            <a:lvl1pPr>
              <a:defRPr kumimoji="0" lang="en-US" sz="6665" b="0" i="0" u="none" strike="noStrike" kern="1200" cap="none" spc="-120" normalizeH="0" baseline="0" dirty="0">
                <a:ln w="3175">
                  <a:noFill/>
                </a:ln>
                <a:solidFill>
                  <a:schemeClr val="tx1">
                    <a:alpha val="99000"/>
                  </a:schemeClr>
                </a:solidFill>
                <a:effectLst/>
                <a:uLnTx/>
                <a:uFillTx/>
                <a:latin typeface="Segoe UI Light"/>
                <a:ea typeface="+mn-ea"/>
                <a:cs typeface="Arial" charset="0"/>
              </a:defRPr>
            </a:lvl1pPr>
          </a:lstStyle>
          <a:p>
            <a:pPr marL="0" lvl="0" indent="0" algn="l" defTabSz="914181" rtl="0" eaLnBrk="1" latinLnBrk="0" hangingPunct="1">
              <a:lnSpc>
                <a:spcPct val="90000"/>
              </a:lnSpc>
              <a:spcBef>
                <a:spcPct val="20000"/>
              </a:spcBef>
              <a:buSzPct val="80000"/>
              <a:buFont typeface="Arial" pitchFamily="34" charset="0"/>
              <a:buNone/>
            </a:pPr>
            <a:r>
              <a:rPr lang="en-US" dirty="0" smtClean="0"/>
              <a:t>Click to edit title style</a:t>
            </a:r>
            <a:endParaRPr lang="en-US" dirty="0"/>
          </a:p>
        </p:txBody>
      </p:sp>
    </p:spTree>
    <p:extLst>
      <p:ext uri="{BB962C8B-B14F-4D97-AF65-F5344CB8AC3E}">
        <p14:creationId xmlns:p14="http://schemas.microsoft.com/office/powerpoint/2010/main" val="438635402"/>
      </p:ext>
    </p:extLst>
  </p:cSld>
  <p:clrMapOvr>
    <a:masterClrMapping/>
  </p:clrMapOvr>
  <p:transition>
    <p:fade/>
  </p:transition>
  <p:timing>
    <p:tnLst>
      <p:par>
        <p:cTn id="1" dur="indefinite" restart="never" nodeType="tmRoot"/>
      </p:par>
    </p:tnLst>
  </p:timing>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8" y="4343404"/>
            <a:ext cx="10237787" cy="461665"/>
          </a:xfrm>
        </p:spPr>
        <p:txBody>
          <a:bodyPr>
            <a:noAutofit/>
          </a:bodyPr>
          <a:lstStyle>
            <a:lvl1pPr marL="0" indent="0" algn="l">
              <a:lnSpc>
                <a:spcPct val="90000"/>
              </a:lnSpc>
              <a:spcBef>
                <a:spcPts val="0"/>
              </a:spcBef>
              <a:buNone/>
              <a:defRPr lang="en-US" sz="3599" kern="1200" spc="-71" baseline="0" dirty="0">
                <a:solidFill>
                  <a:schemeClr val="tx1">
                    <a:alpha val="99000"/>
                  </a:schemeClr>
                </a:solidFill>
                <a:latin typeface="+mj-lt"/>
                <a:ea typeface="+mn-ea"/>
                <a:cs typeface="+mn-cs"/>
              </a:defRPr>
            </a:lvl1pPr>
            <a:lvl2pPr marL="457091" indent="0" algn="ctr">
              <a:buNone/>
              <a:defRPr>
                <a:solidFill>
                  <a:schemeClr val="tx1">
                    <a:tint val="75000"/>
                  </a:schemeClr>
                </a:solidFill>
              </a:defRPr>
            </a:lvl2pPr>
            <a:lvl3pPr marL="914181" indent="0" algn="ctr">
              <a:buNone/>
              <a:defRPr>
                <a:solidFill>
                  <a:schemeClr val="tx1">
                    <a:tint val="75000"/>
                  </a:schemeClr>
                </a:solidFill>
              </a:defRPr>
            </a:lvl3pPr>
            <a:lvl4pPr marL="1371270" indent="0" algn="ctr">
              <a:buNone/>
              <a:defRPr>
                <a:solidFill>
                  <a:schemeClr val="tx1">
                    <a:tint val="75000"/>
                  </a:schemeClr>
                </a:solidFill>
              </a:defRPr>
            </a:lvl4pPr>
            <a:lvl5pPr marL="1828361" indent="0" algn="ctr">
              <a:buNone/>
              <a:defRPr>
                <a:solidFill>
                  <a:schemeClr val="tx1">
                    <a:tint val="75000"/>
                  </a:schemeClr>
                </a:solidFill>
              </a:defRPr>
            </a:lvl5pPr>
            <a:lvl6pPr marL="2285450" indent="0" algn="ctr">
              <a:buNone/>
              <a:defRPr>
                <a:solidFill>
                  <a:schemeClr val="tx1">
                    <a:tint val="75000"/>
                  </a:schemeClr>
                </a:solidFill>
              </a:defRPr>
            </a:lvl6pPr>
            <a:lvl7pPr marL="2742541" indent="0" algn="ctr">
              <a:buNone/>
              <a:defRPr>
                <a:solidFill>
                  <a:schemeClr val="tx1">
                    <a:tint val="75000"/>
                  </a:schemeClr>
                </a:solidFill>
              </a:defRPr>
            </a:lvl7pPr>
            <a:lvl8pPr marL="3199632" indent="0" algn="ctr">
              <a:buNone/>
              <a:defRPr>
                <a:solidFill>
                  <a:schemeClr val="tx1">
                    <a:tint val="75000"/>
                  </a:schemeClr>
                </a:solidFill>
              </a:defRPr>
            </a:lvl8pPr>
            <a:lvl9pPr marL="3656722" indent="0" algn="ctr">
              <a:buNone/>
              <a:defRPr>
                <a:solidFill>
                  <a:schemeClr val="tx1">
                    <a:tint val="75000"/>
                  </a:schemeClr>
                </a:solidFill>
              </a:defRPr>
            </a:lvl9pPr>
          </a:lstStyle>
          <a:p>
            <a:pPr marL="0" marR="0" lvl="0" indent="0" algn="l" defTabSz="914181"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139" y="2739679"/>
            <a:ext cx="10245724"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598" b="0" kern="1200" cap="none" spc="-400" baseline="0" dirty="0" smtClean="0">
                <a:ln w="3175">
                  <a:noFill/>
                </a:ln>
                <a:solidFill>
                  <a:schemeClr val="tx2">
                    <a:alpha val="99000"/>
                  </a:schemeClr>
                </a:soli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138" y="1447800"/>
            <a:ext cx="10237787" cy="914096"/>
          </a:xfrm>
        </p:spPr>
        <p:txBody>
          <a:bodyPr wrap="square" anchor="b">
            <a:noAutofit/>
          </a:bodyPr>
          <a:lstStyle>
            <a:lvl1pPr marL="0" indent="0">
              <a:buNone/>
              <a:defRPr sz="6665" spc="-151">
                <a:solidFill>
                  <a:schemeClr val="tx1">
                    <a:alpha val="99000"/>
                  </a:schemeClr>
                </a:solidFill>
              </a:defRPr>
            </a:lvl1pPr>
          </a:lstStyle>
          <a:p>
            <a:pPr lvl="0"/>
            <a:r>
              <a:rPr lang="en-US" dirty="0" smtClean="0"/>
              <a:t>Click to edit Master text styles</a:t>
            </a:r>
          </a:p>
        </p:txBody>
      </p:sp>
    </p:spTree>
    <p:extLst>
      <p:ext uri="{BB962C8B-B14F-4D97-AF65-F5344CB8AC3E}">
        <p14:creationId xmlns:p14="http://schemas.microsoft.com/office/powerpoint/2010/main" val="3095763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15" name="Rectangle 14"/>
          <p:cNvSpPr/>
          <p:nvPr userDrawn="1"/>
        </p:nvSpPr>
        <p:spPr bwMode="gray">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4" tIns="45693" rIns="91384" bIns="45693" numCol="1" spcCol="0" rtlCol="0" anchor="ctr" anchorCtr="0" compatLnSpc="1">
            <a:prstTxWarp prst="textNoShape">
              <a:avLst/>
            </a:prstTxWarp>
          </a:bodyPr>
          <a:lstStyle/>
          <a:p>
            <a:pPr algn="ctr" defTabSz="913605" fontAlgn="base">
              <a:spcBef>
                <a:spcPct val="0"/>
              </a:spcBef>
              <a:spcAft>
                <a:spcPct val="0"/>
              </a:spcAft>
            </a:pPr>
            <a:endParaRPr lang="en-US" sz="2266" dirty="0">
              <a:gradFill>
                <a:gsLst>
                  <a:gs pos="0">
                    <a:srgbClr val="FFFFFF"/>
                  </a:gs>
                  <a:gs pos="100000">
                    <a:srgbClr val="FFFFFF"/>
                  </a:gs>
                </a:gsLst>
                <a:lin ang="5400000" scaled="0"/>
              </a:gradFill>
            </a:endParaRPr>
          </a:p>
        </p:txBody>
      </p:sp>
      <p:grpSp>
        <p:nvGrpSpPr>
          <p:cNvPr id="16" name="Group 15"/>
          <p:cNvGrpSpPr/>
          <p:nvPr userDrawn="1"/>
        </p:nvGrpSpPr>
        <p:grpSpPr bwMode="black">
          <a:xfrm>
            <a:off x="872621" y="3005013"/>
            <a:ext cx="2400417" cy="2135547"/>
            <a:chOff x="4470400" y="2038516"/>
            <a:chExt cx="3238500" cy="2881148"/>
          </a:xfrm>
          <a:solidFill>
            <a:schemeClr val="accent2"/>
          </a:solidFill>
        </p:grpSpPr>
        <p:sp>
          <p:nvSpPr>
            <p:cNvPr id="17" name="Freeform 6"/>
            <p:cNvSpPr>
              <a:spLocks/>
            </p:cNvSpPr>
            <p:nvPr userDrawn="1"/>
          </p:nvSpPr>
          <p:spPr bwMode="black">
            <a:xfrm>
              <a:off x="4470400" y="2314576"/>
              <a:ext cx="1319213" cy="2605088"/>
            </a:xfrm>
            <a:custGeom>
              <a:avLst/>
              <a:gdLst>
                <a:gd name="T0" fmla="*/ 501 w 1663"/>
                <a:gd name="T1" fmla="*/ 0 h 3282"/>
                <a:gd name="T2" fmla="*/ 1663 w 1663"/>
                <a:gd name="T3" fmla="*/ 0 h 3282"/>
                <a:gd name="T4" fmla="*/ 1663 w 1663"/>
                <a:gd name="T5" fmla="*/ 1694 h 3282"/>
                <a:gd name="T6" fmla="*/ 1385 w 1663"/>
                <a:gd name="T7" fmla="*/ 1694 h 3282"/>
                <a:gd name="T8" fmla="*/ 1396 w 1663"/>
                <a:gd name="T9" fmla="*/ 3282 h 3282"/>
                <a:gd name="T10" fmla="*/ 0 w 1663"/>
                <a:gd name="T11" fmla="*/ 3282 h 3282"/>
                <a:gd name="T12" fmla="*/ 0 w 1663"/>
                <a:gd name="T13" fmla="*/ 2067 h 3282"/>
                <a:gd name="T14" fmla="*/ 501 w 166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63" h="3282">
                  <a:moveTo>
                    <a:pt x="501" y="0"/>
                  </a:moveTo>
                  <a:lnTo>
                    <a:pt x="1663" y="0"/>
                  </a:lnTo>
                  <a:lnTo>
                    <a:pt x="1663" y="1694"/>
                  </a:lnTo>
                  <a:lnTo>
                    <a:pt x="1385" y="1694"/>
                  </a:lnTo>
                  <a:lnTo>
                    <a:pt x="1396" y="3282"/>
                  </a:lnTo>
                  <a:lnTo>
                    <a:pt x="0" y="3282"/>
                  </a:lnTo>
                  <a:lnTo>
                    <a:pt x="0" y="2067"/>
                  </a:lnTo>
                  <a:lnTo>
                    <a:pt x="5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18541"/>
              <a:endParaRPr lang="en-US" sz="3199" dirty="0">
                <a:solidFill>
                  <a:srgbClr val="5F5F5F"/>
                </a:solidFill>
              </a:endParaRPr>
            </a:p>
          </p:txBody>
        </p:sp>
        <p:sp>
          <p:nvSpPr>
            <p:cNvPr id="18" name="Freeform 7"/>
            <p:cNvSpPr>
              <a:spLocks/>
            </p:cNvSpPr>
            <p:nvPr userDrawn="1"/>
          </p:nvSpPr>
          <p:spPr bwMode="black">
            <a:xfrm>
              <a:off x="6381750" y="2314576"/>
              <a:ext cx="1327150" cy="2605088"/>
            </a:xfrm>
            <a:custGeom>
              <a:avLst/>
              <a:gdLst>
                <a:gd name="T0" fmla="*/ 0 w 1673"/>
                <a:gd name="T1" fmla="*/ 0 h 3282"/>
                <a:gd name="T2" fmla="*/ 1169 w 1673"/>
                <a:gd name="T3" fmla="*/ 0 h 3282"/>
                <a:gd name="T4" fmla="*/ 1673 w 1673"/>
                <a:gd name="T5" fmla="*/ 2067 h 3282"/>
                <a:gd name="T6" fmla="*/ 1673 w 1673"/>
                <a:gd name="T7" fmla="*/ 3282 h 3282"/>
                <a:gd name="T8" fmla="*/ 268 w 1673"/>
                <a:gd name="T9" fmla="*/ 3282 h 3282"/>
                <a:gd name="T10" fmla="*/ 279 w 1673"/>
                <a:gd name="T11" fmla="*/ 1694 h 3282"/>
                <a:gd name="T12" fmla="*/ 0 w 1673"/>
                <a:gd name="T13" fmla="*/ 1694 h 3282"/>
                <a:gd name="T14" fmla="*/ 0 w 167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73" h="3282">
                  <a:moveTo>
                    <a:pt x="0" y="0"/>
                  </a:moveTo>
                  <a:lnTo>
                    <a:pt x="1169" y="0"/>
                  </a:lnTo>
                  <a:lnTo>
                    <a:pt x="1673" y="2067"/>
                  </a:lnTo>
                  <a:lnTo>
                    <a:pt x="1673" y="3282"/>
                  </a:lnTo>
                  <a:lnTo>
                    <a:pt x="268" y="3282"/>
                  </a:lnTo>
                  <a:lnTo>
                    <a:pt x="279" y="1694"/>
                  </a:lnTo>
                  <a:lnTo>
                    <a:pt x="0" y="1694"/>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18541"/>
              <a:endParaRPr lang="en-US" sz="3199" dirty="0">
                <a:solidFill>
                  <a:srgbClr val="5F5F5F"/>
                </a:solidFill>
              </a:endParaRPr>
            </a:p>
          </p:txBody>
        </p:sp>
        <p:sp>
          <p:nvSpPr>
            <p:cNvPr id="19" name="Rectangle 8"/>
            <p:cNvSpPr>
              <a:spLocks noChangeArrowheads="1"/>
            </p:cNvSpPr>
            <p:nvPr userDrawn="1"/>
          </p:nvSpPr>
          <p:spPr bwMode="black">
            <a:xfrm>
              <a:off x="5916613" y="2314578"/>
              <a:ext cx="338138" cy="1118394"/>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1218541"/>
              <a:endParaRPr lang="en-US" sz="3199" dirty="0">
                <a:solidFill>
                  <a:srgbClr val="5F5F5F"/>
                </a:solidFill>
              </a:endParaRPr>
            </a:p>
          </p:txBody>
        </p:sp>
        <p:sp>
          <p:nvSpPr>
            <p:cNvPr id="20" name="Rectangle 9"/>
            <p:cNvSpPr>
              <a:spLocks noChangeArrowheads="1"/>
            </p:cNvSpPr>
            <p:nvPr userDrawn="1"/>
          </p:nvSpPr>
          <p:spPr bwMode="black">
            <a:xfrm>
              <a:off x="5172076"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1218541"/>
              <a:endParaRPr lang="en-US" sz="3199" dirty="0">
                <a:solidFill>
                  <a:srgbClr val="5F5F5F"/>
                </a:solidFill>
              </a:endParaRPr>
            </a:p>
          </p:txBody>
        </p:sp>
        <p:sp>
          <p:nvSpPr>
            <p:cNvPr id="21" name="Rectangle 10"/>
            <p:cNvSpPr>
              <a:spLocks noChangeArrowheads="1"/>
            </p:cNvSpPr>
            <p:nvPr userDrawn="1"/>
          </p:nvSpPr>
          <p:spPr bwMode="black">
            <a:xfrm>
              <a:off x="6381750"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1218541"/>
              <a:endParaRPr lang="en-US" sz="3199" dirty="0">
                <a:solidFill>
                  <a:srgbClr val="5F5F5F"/>
                </a:solidFill>
              </a:endParaRPr>
            </a:p>
          </p:txBody>
        </p:sp>
      </p:grpSp>
      <p:sp>
        <p:nvSpPr>
          <p:cNvPr id="3" name="Subtitle 2"/>
          <p:cNvSpPr>
            <a:spLocks noGrp="1"/>
          </p:cNvSpPr>
          <p:nvPr>
            <p:ph type="subTitle" idx="1" hasCustomPrompt="1"/>
          </p:nvPr>
        </p:nvSpPr>
        <p:spPr>
          <a:xfrm>
            <a:off x="3474720" y="3443918"/>
            <a:ext cx="6949440" cy="1195462"/>
          </a:xfrm>
        </p:spPr>
        <p:txBody>
          <a:bodyPr vert="horz" wrap="square" lIns="137166" tIns="137166" rIns="0" bIns="0" rtlCol="0" anchor="ctr" anchorCtr="0">
            <a:spAutoFit/>
          </a:bodyPr>
          <a:lstStyle>
            <a:lvl1pPr marL="574560" indent="-571385">
              <a:buNone/>
              <a:defRPr lang="en-US" sz="4399" spc="-100" dirty="0" smtClean="0">
                <a:solidFill>
                  <a:schemeClr val="tx1">
                    <a:alpha val="99000"/>
                  </a:schemeClr>
                </a:solidFill>
                <a:latin typeface="Segoe UI Light" pitchFamily="34" charset="0"/>
              </a:defRPr>
            </a:lvl1pPr>
            <a:lvl2pPr marL="346005" indent="-342832">
              <a:buNone/>
              <a:defRPr lang="en-US" spc="-51" dirty="0" smtClean="0">
                <a:solidFill>
                  <a:schemeClr val="tx1">
                    <a:alpha val="99000"/>
                  </a:schemeClr>
                </a:solidFill>
              </a:defRPr>
            </a:lvl2pPr>
          </a:lstStyle>
          <a:p>
            <a:pPr marL="3175" lvl="0" indent="0">
              <a:spcBef>
                <a:spcPts val="0"/>
              </a:spcBef>
              <a:spcAft>
                <a:spcPts val="900"/>
              </a:spcAft>
              <a:buSzPct val="80000"/>
            </a:pPr>
            <a:r>
              <a:rPr lang="en-US" dirty="0" smtClean="0"/>
              <a:t>Click to edit Master text styles</a:t>
            </a:r>
          </a:p>
          <a:p>
            <a:pPr marL="3175" lvl="1" indent="0">
              <a:spcBef>
                <a:spcPts val="0"/>
              </a:spcBef>
              <a:spcAft>
                <a:spcPts val="900"/>
              </a:spcAft>
              <a:buSzPct val="80000"/>
            </a:pPr>
            <a:r>
              <a:rPr lang="en-US" dirty="0" smtClean="0"/>
              <a:t>Second level</a:t>
            </a:r>
          </a:p>
        </p:txBody>
      </p:sp>
      <p:sp>
        <p:nvSpPr>
          <p:cNvPr id="5" name="Text Placeholder 4"/>
          <p:cNvSpPr>
            <a:spLocks noGrp="1"/>
          </p:cNvSpPr>
          <p:nvPr>
            <p:ph type="body" sz="quarter" idx="11"/>
          </p:nvPr>
        </p:nvSpPr>
        <p:spPr>
          <a:xfrm>
            <a:off x="521208" y="228601"/>
            <a:ext cx="11146537" cy="757131"/>
          </a:xfrm>
        </p:spPr>
        <p:txBody>
          <a:bodyPr vert="horz" wrap="square" lIns="0" tIns="0" rIns="0" bIns="0" rtlCol="0" anchor="t">
            <a:spAutoFit/>
          </a:bodyPr>
          <a:lstStyle>
            <a:lvl1pPr marL="0" indent="0">
              <a:buNone/>
              <a:defRPr lang="en-US" sz="5465" b="0" cap="none" spc="-100" dirty="0" smtClean="0">
                <a:ln w="3175">
                  <a:noFill/>
                </a:ln>
                <a:solidFill>
                  <a:schemeClr val="tx1">
                    <a:alpha val="99000"/>
                  </a:schemeClr>
                </a:solidFill>
                <a:effectLst/>
                <a:latin typeface="Segoe UI Light" pitchFamily="34" charset="0"/>
                <a:cs typeface="Arial" charset="0"/>
              </a:defRPr>
            </a:lvl1pPr>
          </a:lstStyle>
          <a:p>
            <a:pPr lvl="0">
              <a:spcBef>
                <a:spcPct val="0"/>
              </a:spcBef>
            </a:pPr>
            <a:r>
              <a:rPr lang="en-US" dirty="0" smtClean="0"/>
              <a:t>Click to edit Master text styles</a:t>
            </a:r>
          </a:p>
        </p:txBody>
      </p:sp>
    </p:spTree>
    <p:extLst>
      <p:ext uri="{BB962C8B-B14F-4D97-AF65-F5344CB8AC3E}">
        <p14:creationId xmlns:p14="http://schemas.microsoft.com/office/powerpoint/2010/main" val="301886444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208" y="1905002"/>
            <a:ext cx="10693401"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798"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1564" y="6338057"/>
            <a:ext cx="2506560" cy="291353"/>
          </a:xfrm>
          <a:prstGeom prst="rect">
            <a:avLst/>
          </a:prstGeom>
        </p:spPr>
      </p:pic>
    </p:spTree>
    <p:extLst>
      <p:ext uri="{BB962C8B-B14F-4D97-AF65-F5344CB8AC3E}">
        <p14:creationId xmlns:p14="http://schemas.microsoft.com/office/powerpoint/2010/main" val="3573048368"/>
      </p:ext>
    </p:extLst>
  </p:cSld>
  <p:clrMapOvr>
    <a:masterClrMapping/>
  </p:clrMapOvr>
  <p:transition>
    <p:fade/>
  </p:transition>
  <p:timing>
    <p:tnLst>
      <p:par>
        <p:cTn id="1" dur="indefinite" restart="never" nodeType="tmRoot"/>
      </p:par>
    </p:tnLst>
  </p:timing>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a:solidFill>
                  <a:schemeClr val="tx1">
                    <a:alpha val="99000"/>
                  </a:schemeClr>
                </a:solidFill>
              </a:defRPr>
            </a:lvl1p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519113" y="1447799"/>
            <a:ext cx="11149013" cy="2043636"/>
          </a:xfrm>
          <a:prstGeom prst="rect">
            <a:avLst/>
          </a:prstGeom>
        </p:spPr>
        <p:txBody>
          <a:bodyPr/>
          <a:lstStyle>
            <a:lvl1pPr marL="0" indent="0">
              <a:buFont typeface="Wingdings" pitchFamily="2" charset="2"/>
              <a:buNone/>
              <a:defRPr sz="3999">
                <a:solidFill>
                  <a:schemeClr val="tx1">
                    <a:alpha val="99000"/>
                  </a:schemeClr>
                </a:solidFill>
              </a:defRPr>
            </a:lvl1pPr>
            <a:lvl2pPr marL="284105" marR="0" indent="0" algn="l" defTabSz="914181" rtl="0" eaLnBrk="1" fontAlgn="auto" latinLnBrk="0" hangingPunct="1">
              <a:lnSpc>
                <a:spcPct val="90000"/>
              </a:lnSpc>
              <a:spcBef>
                <a:spcPct val="20000"/>
              </a:spcBef>
              <a:spcAft>
                <a:spcPts val="0"/>
              </a:spcAft>
              <a:buClrTx/>
              <a:buSzPct val="90000"/>
              <a:buFont typeface="Wingdings" pitchFamily="2" charset="2"/>
              <a:buNone/>
              <a:tabLst/>
              <a:defRPr lang="en-US" sz="2399" kern="1200" spc="0" baseline="0" dirty="0" smtClean="0">
                <a:solidFill>
                  <a:schemeClr val="tx1">
                    <a:alpha val="99000"/>
                  </a:schemeClr>
                </a:solidFill>
                <a:latin typeface="+mn-lt"/>
                <a:ea typeface="+mn-ea"/>
                <a:cs typeface="+mn-cs"/>
              </a:defRPr>
            </a:lvl2pPr>
            <a:lvl3pPr marL="517423" indent="0">
              <a:buFont typeface="Wingdings" pitchFamily="2" charset="2"/>
              <a:buNone/>
              <a:tabLst/>
              <a:defRPr>
                <a:solidFill>
                  <a:schemeClr val="tx1">
                    <a:alpha val="99000"/>
                  </a:schemeClr>
                </a:solidFill>
                <a:latin typeface="+mn-lt"/>
              </a:defRPr>
            </a:lvl3pPr>
            <a:lvl4pPr marL="741215" indent="0">
              <a:buFont typeface="Wingdings" pitchFamily="2" charset="2"/>
              <a:buNone/>
              <a:defRPr>
                <a:solidFill>
                  <a:schemeClr val="tx1">
                    <a:alpha val="99000"/>
                  </a:schemeClr>
                </a:solidFill>
                <a:latin typeface="+mn-lt"/>
              </a:defRPr>
            </a:lvl4pPr>
            <a:lvl5pPr marL="914217" indent="0">
              <a:buFont typeface="Wingdings" pitchFamily="2" charset="2"/>
              <a:buNone/>
              <a:tabLst/>
              <a:defRPr>
                <a:solidFill>
                  <a:schemeClr val="tx1">
                    <a:alpha val="99000"/>
                  </a:schemeClr>
                </a:solidFill>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267466775"/>
      </p:ext>
    </p:extLst>
  </p:cSld>
  <p:clrMapOvr>
    <a:masterClrMapping/>
  </p:clrMapOvr>
  <p:transition>
    <p:fade/>
  </p:transition>
  <p:timing>
    <p:tnLst>
      <p:par>
        <p:cTn id="1" dur="indefinite" restart="never" nodeType="tmRoot"/>
      </p:par>
    </p:tnLst>
  </p:timing>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3" y="1447799"/>
            <a:ext cx="11149013" cy="2043636"/>
          </a:xfrm>
          <a:prstGeom prst="rect">
            <a:avLst/>
          </a:prstGeom>
        </p:spPr>
        <p:txBody>
          <a:bodyPr/>
          <a:lstStyle>
            <a:lvl1pPr marL="0" indent="0">
              <a:spcBef>
                <a:spcPts val="2399"/>
              </a:spcBef>
              <a:buNone/>
              <a:defRPr sz="3999">
                <a:solidFill>
                  <a:schemeClr val="tx2">
                    <a:alpha val="99000"/>
                  </a:schemeClr>
                </a:solidFill>
                <a:latin typeface="+mj-lt"/>
              </a:defRPr>
            </a:lvl1pPr>
            <a:lvl2pPr marL="0" indent="0">
              <a:buNone/>
              <a:defRPr lang="en-US" sz="2399" kern="1200" spc="0" baseline="0" dirty="0" smtClean="0">
                <a:solidFill>
                  <a:schemeClr val="tx1">
                    <a:alpha val="99000"/>
                  </a:schemeClr>
                </a:solidFill>
                <a:latin typeface="+mn-lt"/>
                <a:ea typeface="+mn-ea"/>
                <a:cs typeface="+mn-cs"/>
              </a:defRPr>
            </a:lvl2pPr>
            <a:lvl3pPr marL="231727" indent="0">
              <a:buNone/>
              <a:defRPr lang="en-US" sz="2399" kern="1200" spc="0" baseline="0" dirty="0" smtClean="0">
                <a:solidFill>
                  <a:schemeClr val="tx1">
                    <a:alpha val="99000"/>
                  </a:schemeClr>
                </a:solidFill>
                <a:latin typeface="+mn-lt"/>
                <a:ea typeface="+mn-ea"/>
                <a:cs typeface="+mn-cs"/>
              </a:defRPr>
            </a:lvl3pPr>
            <a:lvl4pPr marL="457107" indent="0">
              <a:buNone/>
              <a:defRPr lang="en-US" sz="2000" kern="1200" spc="0" baseline="0" dirty="0" smtClean="0">
                <a:solidFill>
                  <a:schemeClr val="tx1">
                    <a:alpha val="99000"/>
                  </a:schemeClr>
                </a:solidFill>
                <a:latin typeface="+mn-lt"/>
                <a:ea typeface="+mn-ea"/>
                <a:cs typeface="+mn-cs"/>
              </a:defRPr>
            </a:lvl4pPr>
            <a:lvl5pPr marL="693599" indent="0">
              <a:buNone/>
              <a:defRPr lang="en-US" sz="2000" kern="1200" spc="0" baseline="0" dirty="0">
                <a:solidFill>
                  <a:schemeClr val="tx1">
                    <a:alpha val="99000"/>
                  </a:schemeClr>
                </a:solidFill>
                <a:latin typeface="+mn-lt"/>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p:txBody>
          <a:bodyPr/>
          <a:lstStyle>
            <a:lvl1pPr algn="l" defTabSz="914181" rtl="0" eaLnBrk="1" latinLnBrk="0" hangingPunct="1">
              <a:lnSpc>
                <a:spcPct val="90000"/>
              </a:lnSpc>
              <a:spcBef>
                <a:spcPct val="0"/>
              </a:spcBef>
              <a:buNone/>
              <a:defRPr lang="en-US" sz="5465" b="0" kern="1200" cap="none" spc="-100" baseline="0" dirty="0">
                <a:ln w="3175">
                  <a:noFill/>
                </a:ln>
                <a:solidFill>
                  <a:schemeClr val="tx1">
                    <a:alpha val="99000"/>
                  </a:schemeClr>
                </a:solidFill>
                <a:effectLst/>
                <a:latin typeface="+mj-lt"/>
                <a:ea typeface="+mn-ea"/>
                <a:cs typeface="Arial"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3526507782"/>
      </p:ext>
    </p:extLst>
  </p:cSld>
  <p:clrMapOvr>
    <a:masterClrMapping/>
  </p:clrMapOvr>
  <p:transition>
    <p:fade/>
  </p:transition>
  <p:timing>
    <p:tnLst>
      <p:par>
        <p:cTn id="1" dur="indefinite" restart="never" nodeType="tmRoot"/>
      </p:par>
    </p:tnLst>
  </p:timing>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3" y="1447799"/>
            <a:ext cx="11149013" cy="2043636"/>
          </a:xfrm>
          <a:prstGeom prst="rect">
            <a:avLst/>
          </a:prstGeom>
        </p:spPr>
        <p:txBody>
          <a:bodyPr/>
          <a:lstStyle>
            <a:lvl1pPr marL="0" indent="0">
              <a:spcBef>
                <a:spcPts val="2399"/>
              </a:spcBef>
              <a:buNone/>
              <a:defRPr sz="3999">
                <a:solidFill>
                  <a:schemeClr val="tx1">
                    <a:alpha val="99000"/>
                  </a:schemeClr>
                </a:solidFill>
                <a:latin typeface="+mj-lt"/>
              </a:defRPr>
            </a:lvl1pPr>
            <a:lvl2pPr marL="0" indent="0">
              <a:buNone/>
              <a:defRPr lang="en-US" sz="2399" kern="1200" spc="0" baseline="0" dirty="0" smtClean="0">
                <a:solidFill>
                  <a:schemeClr val="tx1">
                    <a:alpha val="99000"/>
                  </a:schemeClr>
                </a:solidFill>
                <a:latin typeface="+mn-lt"/>
                <a:ea typeface="+mn-ea"/>
                <a:cs typeface="+mn-cs"/>
              </a:defRPr>
            </a:lvl2pPr>
            <a:lvl3pPr marL="231727" indent="0">
              <a:buNone/>
              <a:defRPr lang="en-US" sz="2399" kern="1200" spc="0" baseline="0" dirty="0" smtClean="0">
                <a:solidFill>
                  <a:schemeClr val="tx1">
                    <a:alpha val="99000"/>
                  </a:schemeClr>
                </a:solidFill>
                <a:latin typeface="+mn-lt"/>
                <a:ea typeface="+mn-ea"/>
                <a:cs typeface="+mn-cs"/>
              </a:defRPr>
            </a:lvl3pPr>
            <a:lvl4pPr marL="457107" indent="0">
              <a:buNone/>
              <a:defRPr lang="en-US" sz="2000" kern="1200" spc="0" baseline="0" dirty="0" smtClean="0">
                <a:solidFill>
                  <a:schemeClr val="tx1">
                    <a:alpha val="99000"/>
                  </a:schemeClr>
                </a:solidFill>
                <a:latin typeface="+mn-lt"/>
                <a:ea typeface="+mn-ea"/>
                <a:cs typeface="+mn-cs"/>
              </a:defRPr>
            </a:lvl4pPr>
            <a:lvl5pPr marL="693599" indent="0">
              <a:buNone/>
              <a:defRPr lang="en-US" sz="2000" kern="1200" spc="0" baseline="0" dirty="0">
                <a:solidFill>
                  <a:schemeClr val="tx1">
                    <a:alpha val="99000"/>
                  </a:schemeClr>
                </a:solidFill>
                <a:latin typeface="+mn-lt"/>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lgn="l" defTabSz="914181" rtl="0" eaLnBrk="1" latinLnBrk="0" hangingPunct="1">
              <a:lnSpc>
                <a:spcPct val="90000"/>
              </a:lnSpc>
              <a:spcBef>
                <a:spcPct val="0"/>
              </a:spcBef>
              <a:buNone/>
              <a:defRPr lang="en-US" sz="5465" b="0" kern="1200" cap="none" spc="-100" baseline="0" dirty="0">
                <a:ln w="3175">
                  <a:noFill/>
                </a:ln>
                <a:solidFill>
                  <a:schemeClr val="tx1">
                    <a:alpha val="99000"/>
                  </a:schemeClr>
                </a:solidFill>
                <a:effectLst/>
                <a:latin typeface="+mj-lt"/>
                <a:ea typeface="+mn-ea"/>
                <a:cs typeface="Arial"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3534347331"/>
      </p:ext>
    </p:extLst>
  </p:cSld>
  <p:clrMapOvr>
    <a:masterClrMapping/>
  </p:clrMapOvr>
  <p:transition>
    <p:fade/>
  </p:transition>
  <p:timing>
    <p:tnLst>
      <p:par>
        <p:cTn id="1" dur="indefinite" restart="never" nodeType="tmRoot"/>
      </p:par>
    </p:tnLst>
  </p:timing>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181" rtl="0" eaLnBrk="1" latinLnBrk="0" hangingPunct="1">
              <a:lnSpc>
                <a:spcPct val="90000"/>
              </a:lnSpc>
              <a:spcBef>
                <a:spcPct val="0"/>
              </a:spcBef>
              <a:buNone/>
              <a:defRPr lang="en-US" sz="5465" b="0" kern="1200" cap="none" spc="-100" baseline="0" dirty="0">
                <a:ln w="3175">
                  <a:noFill/>
                </a:ln>
                <a:solidFill>
                  <a:schemeClr val="tx1">
                    <a:alpha val="99000"/>
                  </a:schemeClr>
                </a:solidFill>
                <a:effectLst/>
                <a:latin typeface="+mj-lt"/>
                <a:ea typeface="+mn-ea"/>
                <a:cs typeface="Arial" charset="0"/>
              </a:defRPr>
            </a:lvl1pPr>
          </a:lstStyle>
          <a:p>
            <a:r>
              <a:rPr lang="en-US" dirty="0" smtClean="0"/>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2042" indent="-292042">
              <a:spcBef>
                <a:spcPts val="1200"/>
              </a:spcBef>
              <a:buClr>
                <a:schemeClr val="tx1"/>
              </a:buClr>
              <a:buFont typeface="Wingdings" pitchFamily="2" charset="2"/>
              <a:buChar char=""/>
              <a:defRPr/>
            </a:lvl1pPr>
            <a:lvl2pPr marL="520596" indent="-228555">
              <a:defRPr sz="2000"/>
            </a:lvl2pPr>
            <a:lvl3pPr marL="685665" indent="-165068">
              <a:tabLst/>
              <a:defRPr sz="2000"/>
            </a:lvl3pPr>
            <a:lvl4pPr marL="863427" indent="-177765">
              <a:defRPr/>
            </a:lvl4pPr>
            <a:lvl5pPr marL="1028495" indent="-165068">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7927" y="1447800"/>
            <a:ext cx="5394960" cy="2351156"/>
          </a:xfrm>
        </p:spPr>
        <p:txBody>
          <a:bodyPr>
            <a:spAutoFit/>
          </a:bodyPr>
          <a:lstStyle>
            <a:lvl1pPr marL="339658" indent="-339658">
              <a:spcBef>
                <a:spcPts val="1200"/>
              </a:spcBef>
              <a:buFont typeface="Wingdings" pitchFamily="2" charset="2"/>
              <a:buChar char=""/>
              <a:defRPr lang="en-US" sz="3599" kern="1200" spc="-71" baseline="0" dirty="0" smtClean="0">
                <a:solidFill>
                  <a:schemeClr val="tx1">
                    <a:alpha val="99000"/>
                  </a:schemeClr>
                </a:solidFill>
                <a:latin typeface="+mj-lt"/>
                <a:ea typeface="+mn-ea"/>
                <a:cs typeface="+mn-cs"/>
              </a:defRPr>
            </a:lvl1pPr>
            <a:lvl2pPr marL="634873" indent="-342832">
              <a:defRPr lang="en-US" sz="2000" kern="1200" spc="0" baseline="0" dirty="0" smtClean="0">
                <a:solidFill>
                  <a:schemeClr val="tx1">
                    <a:alpha val="99000"/>
                  </a:schemeClr>
                </a:solidFill>
                <a:latin typeface="+mn-lt"/>
                <a:ea typeface="+mn-ea"/>
                <a:cs typeface="+mn-cs"/>
              </a:defRPr>
            </a:lvl2pPr>
            <a:lvl3pPr marL="863427" indent="-342832">
              <a:defRPr lang="en-US" sz="2000" kern="1200" spc="0" baseline="0" dirty="0" smtClean="0">
                <a:solidFill>
                  <a:schemeClr val="tx1">
                    <a:alpha val="99000"/>
                  </a:schemeClr>
                </a:solidFill>
                <a:latin typeface="+mn-lt"/>
                <a:ea typeface="+mn-ea"/>
                <a:cs typeface="+mn-cs"/>
              </a:defRPr>
            </a:lvl3pPr>
            <a:lvl4pPr marL="1028495" indent="-342832">
              <a:defRPr lang="en-US" sz="2000" kern="1200" spc="0" baseline="0" dirty="0" smtClean="0">
                <a:solidFill>
                  <a:schemeClr val="tx1">
                    <a:alpha val="99000"/>
                  </a:schemeClr>
                </a:solidFill>
                <a:latin typeface="+mn-lt"/>
                <a:ea typeface="+mn-ea"/>
                <a:cs typeface="+mn-cs"/>
              </a:defRPr>
            </a:lvl4pPr>
            <a:lvl5pPr marL="1206260" indent="-342832">
              <a:defRPr lang="en-US" sz="2000" kern="1200" spc="0" baseline="0" dirty="0">
                <a:solidFill>
                  <a:schemeClr val="tx1">
                    <a:alpha val="99000"/>
                  </a:schemeClr>
                </a:solidFill>
                <a:latin typeface="+mn-lt"/>
                <a:ea typeface="+mn-ea"/>
                <a:cs typeface="+mn-cs"/>
              </a:defRPr>
            </a:lvl5pPr>
          </a:lstStyle>
          <a:p>
            <a:pPr marL="292042" marR="0" lvl="0" indent="-292042" algn="l" defTabSz="914181"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Click to edit Master text styles</a:t>
            </a:r>
          </a:p>
          <a:p>
            <a:pPr marL="292042" marR="0" lvl="1" indent="-292042" algn="l" defTabSz="914181"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Second level</a:t>
            </a:r>
          </a:p>
          <a:p>
            <a:pPr marL="292042" marR="0" lvl="2" indent="-292042" algn="l" defTabSz="914181"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Third level</a:t>
            </a:r>
          </a:p>
          <a:p>
            <a:pPr marL="292042" marR="0" lvl="3" indent="-292042" algn="l" defTabSz="914181"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Fourth level</a:t>
            </a:r>
          </a:p>
          <a:p>
            <a:pPr marL="292042" marR="0" lvl="4" indent="-292042" algn="l" defTabSz="914181"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Fifth level</a:t>
            </a:r>
            <a:endParaRPr lang="en-US" dirty="0"/>
          </a:p>
        </p:txBody>
      </p:sp>
    </p:spTree>
    <p:extLst>
      <p:ext uri="{BB962C8B-B14F-4D97-AF65-F5344CB8AC3E}">
        <p14:creationId xmlns:p14="http://schemas.microsoft.com/office/powerpoint/2010/main" val="4230946489"/>
      </p:ext>
    </p:extLst>
  </p:cSld>
  <p:clrMapOvr>
    <a:masterClrMapping/>
  </p:clrMapOvr>
  <p:transition>
    <p:fade/>
  </p:transition>
  <p:timing>
    <p:tnLst>
      <p:par>
        <p:cTn id="1" dur="indefinite" restart="never" nodeType="tmRoot"/>
      </p:par>
    </p:tnLst>
  </p:timing>
</p:sldLayout>
</file>

<file path=ppt/slideLayouts/slideLayout144.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465"/>
            </a:lvl1pPr>
          </a:lstStyle>
          <a:p>
            <a:r>
              <a:rPr lang="en-US" dirty="0" smtClean="0"/>
              <a:t>Click to edit Master title style</a:t>
            </a:r>
            <a:endParaRPr lang="en-US" dirty="0"/>
          </a:p>
        </p:txBody>
      </p:sp>
      <p:sp>
        <p:nvSpPr>
          <p:cNvPr id="3" name="Content Placeholder 2"/>
          <p:cNvSpPr>
            <a:spLocks noGrp="1"/>
          </p:cNvSpPr>
          <p:nvPr>
            <p:ph sz="half" idx="1"/>
          </p:nvPr>
        </p:nvSpPr>
        <p:spPr>
          <a:xfrm>
            <a:off x="519113" y="1447803"/>
            <a:ext cx="5486400" cy="2000548"/>
          </a:xfrm>
        </p:spPr>
        <p:txBody>
          <a:bodyPr/>
          <a:lstStyle>
            <a:lvl1pPr marL="341244" indent="-341244">
              <a:lnSpc>
                <a:spcPct val="90000"/>
              </a:lnSpc>
              <a:buSzPct val="80000"/>
              <a:buFont typeface="Arial" pitchFamily="34" charset="0"/>
              <a:buChar char="•"/>
              <a:defRPr sz="3199"/>
            </a:lvl1pPr>
            <a:lvl2pPr marL="626937" indent="-285693">
              <a:lnSpc>
                <a:spcPct val="90000"/>
              </a:lnSpc>
              <a:buSzPct val="80000"/>
              <a:buFont typeface="Arial" pitchFamily="34" charset="0"/>
              <a:buChar char="•"/>
              <a:defRPr sz="2799"/>
            </a:lvl2pPr>
            <a:lvl3pPr marL="914217" indent="-287280">
              <a:lnSpc>
                <a:spcPct val="90000"/>
              </a:lnSpc>
              <a:buSzPct val="80000"/>
              <a:buFont typeface="Arial" pitchFamily="34" charset="0"/>
              <a:buChar char="•"/>
              <a:defRPr sz="2399"/>
            </a:lvl3pPr>
            <a:lvl4pPr marL="1712572" indent="-225380">
              <a:lnSpc>
                <a:spcPct val="90000"/>
              </a:lnSpc>
              <a:buSzPct val="80000"/>
              <a:buFont typeface="Arial" pitchFamily="34" charset="0"/>
              <a:buChar char="•"/>
              <a:defRPr sz="2000"/>
            </a:lvl4pPr>
            <a:lvl5pPr marL="1944298" indent="-231727">
              <a:lnSpc>
                <a:spcPct val="90000"/>
              </a:lnSpc>
              <a:buSzPct val="80000"/>
              <a:buFont typeface="Arial" pitchFamily="34" charset="0"/>
              <a:buChar char="•"/>
              <a:defRPr sz="2000"/>
            </a:lvl5pPr>
            <a:lvl6pPr>
              <a:defRPr sz="1866"/>
            </a:lvl6pPr>
            <a:lvl7pPr>
              <a:defRPr sz="1866"/>
            </a:lvl7pPr>
            <a:lvl8pPr>
              <a:defRPr sz="1866"/>
            </a:lvl8pPr>
            <a:lvl9pPr>
              <a:defRPr sz="1866"/>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3"/>
            <a:ext cx="5486400" cy="2000163"/>
          </a:xfrm>
        </p:spPr>
        <p:txBody>
          <a:bodyPr/>
          <a:lstStyle>
            <a:lvl1pPr marL="457107" indent="-457107">
              <a:lnSpc>
                <a:spcPct val="90000"/>
              </a:lnSpc>
              <a:buSzPct val="80000"/>
              <a:buFont typeface="Arial" pitchFamily="34" charset="0"/>
              <a:buChar char="•"/>
              <a:defRPr lang="en-US" sz="3199" kern="1200" spc="-71" baseline="0" dirty="0" smtClean="0">
                <a:solidFill>
                  <a:schemeClr val="tx1">
                    <a:alpha val="99000"/>
                  </a:schemeClr>
                </a:solidFill>
                <a:latin typeface="+mj-lt"/>
                <a:ea typeface="+mn-ea"/>
                <a:cs typeface="+mn-cs"/>
              </a:defRPr>
            </a:lvl1pPr>
            <a:lvl2pPr marL="798354" indent="-457107">
              <a:lnSpc>
                <a:spcPct val="90000"/>
              </a:lnSpc>
              <a:buSzPct val="80000"/>
              <a:buFont typeface="Arial" pitchFamily="34" charset="0"/>
              <a:buChar char="•"/>
              <a:defRPr lang="en-US" sz="2799" kern="1200" spc="0" baseline="0" dirty="0" smtClean="0">
                <a:solidFill>
                  <a:schemeClr val="tx1">
                    <a:alpha val="99000"/>
                  </a:schemeClr>
                </a:solidFill>
                <a:latin typeface="+mn-lt"/>
                <a:ea typeface="+mn-ea"/>
                <a:cs typeface="+mn-cs"/>
              </a:defRPr>
            </a:lvl2pPr>
            <a:lvl3pPr marL="969768" indent="-342832">
              <a:lnSpc>
                <a:spcPct val="90000"/>
              </a:lnSpc>
              <a:buSzPct val="80000"/>
              <a:buFont typeface="Arial" pitchFamily="34" charset="0"/>
              <a:buChar char="•"/>
              <a:defRPr lang="en-US" sz="2399" kern="1200" spc="0" baseline="0" dirty="0" smtClean="0">
                <a:solidFill>
                  <a:schemeClr val="tx1">
                    <a:alpha val="99000"/>
                  </a:schemeClr>
                </a:solidFill>
                <a:latin typeface="+mn-lt"/>
                <a:ea typeface="+mn-ea"/>
                <a:cs typeface="+mn-cs"/>
              </a:defRPr>
            </a:lvl3pPr>
            <a:lvl4pPr marL="1830022" indent="-342832">
              <a:lnSpc>
                <a:spcPct val="90000"/>
              </a:lnSpc>
              <a:buSzPct val="80000"/>
              <a:buFont typeface="Arial" pitchFamily="34" charset="0"/>
              <a:buChar char="•"/>
              <a:defRPr lang="en-US" sz="2000" kern="1200" spc="0" baseline="0" dirty="0" smtClean="0">
                <a:solidFill>
                  <a:schemeClr val="tx1">
                    <a:alpha val="99000"/>
                  </a:schemeClr>
                </a:solidFill>
                <a:latin typeface="+mn-lt"/>
                <a:ea typeface="+mn-ea"/>
                <a:cs typeface="+mn-cs"/>
              </a:defRPr>
            </a:lvl4pPr>
            <a:lvl5pPr marL="2055402" indent="-342832">
              <a:lnSpc>
                <a:spcPct val="90000"/>
              </a:lnSpc>
              <a:buSzPct val="80000"/>
              <a:buFont typeface="Arial" pitchFamily="34" charset="0"/>
              <a:buChar char="•"/>
              <a:defRPr lang="en-US" sz="2000" kern="1200" spc="0" baseline="0" dirty="0">
                <a:solidFill>
                  <a:schemeClr val="tx1">
                    <a:alpha val="99000"/>
                  </a:schemeClr>
                </a:solidFill>
                <a:latin typeface="+mn-lt"/>
                <a:ea typeface="+mn-ea"/>
                <a:cs typeface="+mn-cs"/>
              </a:defRPr>
            </a:lvl5pPr>
            <a:lvl6pPr>
              <a:defRPr sz="1866"/>
            </a:lvl6pPr>
            <a:lvl7pPr>
              <a:defRPr sz="1866"/>
            </a:lvl7pPr>
            <a:lvl8pPr>
              <a:defRPr sz="1866"/>
            </a:lvl8pPr>
            <a:lvl9pPr>
              <a:defRPr sz="1866"/>
            </a:lvl9pPr>
          </a:lstStyle>
          <a:p>
            <a:pPr marL="341244" marR="0" lvl="0" indent="-341244" algn="l" defTabSz="914181" rtl="0" eaLnBrk="1" fontAlgn="auto" latinLnBrk="0" hangingPunct="1">
              <a:lnSpc>
                <a:spcPct val="90000"/>
              </a:lnSpc>
              <a:spcBef>
                <a:spcPct val="20000"/>
              </a:spcBef>
              <a:spcAft>
                <a:spcPts val="0"/>
              </a:spcAft>
              <a:buClrTx/>
              <a:buSzPct val="80000"/>
              <a:buFont typeface="Arial" pitchFamily="34" charset="0"/>
              <a:buChar char="•"/>
              <a:tabLst/>
            </a:pPr>
            <a:r>
              <a:rPr lang="en-US" smtClean="0"/>
              <a:t>Click to edit Master text styles</a:t>
            </a:r>
          </a:p>
          <a:p>
            <a:pPr marL="341244" marR="0" lvl="1" indent="-341244" algn="l" defTabSz="914181" rtl="0" eaLnBrk="1" fontAlgn="auto" latinLnBrk="0" hangingPunct="1">
              <a:lnSpc>
                <a:spcPct val="90000"/>
              </a:lnSpc>
              <a:spcBef>
                <a:spcPct val="20000"/>
              </a:spcBef>
              <a:spcAft>
                <a:spcPts val="0"/>
              </a:spcAft>
              <a:buClrTx/>
              <a:buSzPct val="80000"/>
              <a:buFont typeface="Arial" pitchFamily="34" charset="0"/>
              <a:buChar char="•"/>
              <a:tabLst/>
            </a:pPr>
            <a:r>
              <a:rPr lang="en-US" smtClean="0"/>
              <a:t>Second level</a:t>
            </a:r>
          </a:p>
          <a:p>
            <a:pPr marL="341244" marR="0" lvl="2" indent="-341244" algn="l" defTabSz="914181" rtl="0" eaLnBrk="1" fontAlgn="auto" latinLnBrk="0" hangingPunct="1">
              <a:lnSpc>
                <a:spcPct val="90000"/>
              </a:lnSpc>
              <a:spcBef>
                <a:spcPct val="20000"/>
              </a:spcBef>
              <a:spcAft>
                <a:spcPts val="0"/>
              </a:spcAft>
              <a:buClrTx/>
              <a:buSzPct val="80000"/>
              <a:buFont typeface="Arial" pitchFamily="34" charset="0"/>
              <a:buChar char="•"/>
              <a:tabLst/>
            </a:pPr>
            <a:r>
              <a:rPr lang="en-US" smtClean="0"/>
              <a:t>Third level</a:t>
            </a:r>
          </a:p>
          <a:p>
            <a:pPr marL="341244" marR="0" lvl="3" indent="-341244" algn="l" defTabSz="914181" rtl="0" eaLnBrk="1" fontAlgn="auto" latinLnBrk="0" hangingPunct="1">
              <a:lnSpc>
                <a:spcPct val="90000"/>
              </a:lnSpc>
              <a:spcBef>
                <a:spcPct val="20000"/>
              </a:spcBef>
              <a:spcAft>
                <a:spcPts val="0"/>
              </a:spcAft>
              <a:buClrTx/>
              <a:buSzPct val="80000"/>
              <a:buFont typeface="Arial" pitchFamily="34" charset="0"/>
              <a:buChar char="•"/>
              <a:tabLst/>
            </a:pPr>
            <a:r>
              <a:rPr lang="en-US" smtClean="0"/>
              <a:t>Fourth level</a:t>
            </a:r>
          </a:p>
          <a:p>
            <a:pPr marL="341244" marR="0" lvl="4" indent="-341244" algn="l" defTabSz="914181" rtl="0" eaLnBrk="1" fontAlgn="auto" latinLnBrk="0" hangingPunct="1">
              <a:lnSpc>
                <a:spcPct val="90000"/>
              </a:lnSpc>
              <a:spcBef>
                <a:spcPct val="20000"/>
              </a:spcBef>
              <a:spcAft>
                <a:spcPts val="0"/>
              </a:spcAft>
              <a:buClrTx/>
              <a:buSzPct val="80000"/>
              <a:buFont typeface="Arial" pitchFamily="34" charset="0"/>
              <a:buChar char="•"/>
              <a:tabLst/>
            </a:pPr>
            <a:r>
              <a:rPr lang="en-US" smtClean="0"/>
              <a:t>Fifth level</a:t>
            </a:r>
            <a:endParaRPr lang="en-US" dirty="0"/>
          </a:p>
        </p:txBody>
      </p:sp>
    </p:spTree>
    <p:extLst>
      <p:ext uri="{BB962C8B-B14F-4D97-AF65-F5344CB8AC3E}">
        <p14:creationId xmlns:p14="http://schemas.microsoft.com/office/powerpoint/2010/main" val="2112322999"/>
      </p:ext>
    </p:extLst>
  </p:cSld>
  <p:clrMapOvr>
    <a:masterClrMapping/>
  </p:clrMapOvr>
  <p:transition>
    <p:fade/>
  </p:transition>
  <p:timing>
    <p:tnLst>
      <p:par>
        <p:cTn id="1" dur="indefinite" restart="never" nodeType="tmRoot"/>
      </p:par>
    </p:tnLst>
  </p:timing>
</p:sldLayout>
</file>

<file path=ppt/slideLayouts/slideLayout145.xml><?xml version="1.0" encoding="utf-8"?>
<p:sldLayout xmlns:a="http://schemas.openxmlformats.org/drawingml/2006/main" xmlns:r="http://schemas.openxmlformats.org/officeDocument/2006/relationships" xmlns:p="http://schemas.openxmlformats.org/presentationml/2006/main" type="twoTxTwoObj" preserve="1">
  <p:cSld name="1_Compariso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465"/>
            </a:lvl1pPr>
          </a:lstStyle>
          <a:p>
            <a:r>
              <a:rPr lang="en-US" dirty="0" smtClean="0"/>
              <a:t>Click to edit Master title style</a:t>
            </a:r>
            <a:endParaRPr lang="en-US" dirty="0"/>
          </a:p>
        </p:txBody>
      </p:sp>
      <p:sp>
        <p:nvSpPr>
          <p:cNvPr id="3" name="Text Placeholder 2"/>
          <p:cNvSpPr>
            <a:spLocks noGrp="1"/>
          </p:cNvSpPr>
          <p:nvPr>
            <p:ph type="body" idx="1"/>
          </p:nvPr>
        </p:nvSpPr>
        <p:spPr>
          <a:xfrm>
            <a:off x="519113" y="1447803"/>
            <a:ext cx="5486400" cy="443199"/>
          </a:xfrm>
        </p:spPr>
        <p:txBody>
          <a:bodyPr anchor="b"/>
          <a:lstStyle>
            <a:lvl1pPr marL="0" indent="0">
              <a:lnSpc>
                <a:spcPct val="90000"/>
              </a:lnSpc>
              <a:spcBef>
                <a:spcPts val="0"/>
              </a:spcBef>
              <a:buNone/>
              <a:defRPr sz="3199" b="0">
                <a:latin typeface="Segoe UI Light" pitchFamily="34" charset="0"/>
              </a:defRPr>
            </a:lvl1pPr>
            <a:lvl2pPr marL="457091" indent="0">
              <a:buNone/>
              <a:defRPr sz="2000" b="1"/>
            </a:lvl2pPr>
            <a:lvl3pPr marL="914181" indent="0">
              <a:buNone/>
              <a:defRPr sz="1866" b="1"/>
            </a:lvl3pPr>
            <a:lvl4pPr marL="1371270" indent="0">
              <a:buNone/>
              <a:defRPr sz="1600" b="1"/>
            </a:lvl4pPr>
            <a:lvl5pPr marL="1828361" indent="0">
              <a:buNone/>
              <a:defRPr sz="1600" b="1"/>
            </a:lvl5pPr>
            <a:lvl6pPr marL="2285450" indent="0">
              <a:buNone/>
              <a:defRPr sz="1600" b="1"/>
            </a:lvl6pPr>
            <a:lvl7pPr marL="2742541" indent="0">
              <a:buNone/>
              <a:defRPr sz="1600" b="1"/>
            </a:lvl7pPr>
            <a:lvl8pPr marL="3199632" indent="0">
              <a:buNone/>
              <a:defRPr sz="1600" b="1"/>
            </a:lvl8pPr>
            <a:lvl9pPr marL="3656722"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69" y="2266799"/>
            <a:ext cx="5484971" cy="1945148"/>
          </a:xfrm>
        </p:spPr>
        <p:txBody>
          <a:bodyPr/>
          <a:lstStyle>
            <a:lvl1pPr marL="403145" indent="-403145">
              <a:buSzPct val="80000"/>
              <a:buFont typeface="Arial" pitchFamily="34" charset="0"/>
              <a:buChar char="•"/>
              <a:defRPr sz="2799"/>
            </a:lvl1pPr>
            <a:lvl2pPr marL="744389" indent="-322198">
              <a:buSzPct val="80000"/>
              <a:buFont typeface="Arial" pitchFamily="34" charset="0"/>
              <a:buChar char="•"/>
              <a:defRPr sz="2799"/>
            </a:lvl2pPr>
            <a:lvl3pPr marL="1026907" indent="-282519" defTabSz="1030082">
              <a:buSzPct val="80000"/>
              <a:buFont typeface="Arial" pitchFamily="34" charset="0"/>
              <a:buChar char="•"/>
              <a:defRPr sz="2399"/>
            </a:lvl3pPr>
            <a:lvl4pPr marL="1317363" indent="-287280">
              <a:buSzPct val="80000"/>
              <a:buFont typeface="Arial" pitchFamily="34" charset="0"/>
              <a:buChar char="•"/>
              <a:defRPr sz="2000"/>
            </a:lvl4pPr>
            <a:lvl5pPr marL="1541155" indent="-223793">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7803"/>
            <a:ext cx="5486400" cy="443199"/>
          </a:xfrm>
        </p:spPr>
        <p:txBody>
          <a:bodyPr anchor="b"/>
          <a:lstStyle>
            <a:lvl1pPr marL="0" indent="0">
              <a:lnSpc>
                <a:spcPct val="90000"/>
              </a:lnSpc>
              <a:spcBef>
                <a:spcPts val="0"/>
              </a:spcBef>
              <a:buNone/>
              <a:defRPr sz="3199" b="0">
                <a:latin typeface="Segoe UI Light" pitchFamily="34" charset="0"/>
              </a:defRPr>
            </a:lvl1pPr>
            <a:lvl2pPr marL="457091" indent="0">
              <a:buNone/>
              <a:defRPr sz="2000" b="1"/>
            </a:lvl2pPr>
            <a:lvl3pPr marL="914181" indent="0">
              <a:buNone/>
              <a:defRPr sz="1866" b="1"/>
            </a:lvl3pPr>
            <a:lvl4pPr marL="1371270" indent="0">
              <a:buNone/>
              <a:defRPr sz="1600" b="1"/>
            </a:lvl4pPr>
            <a:lvl5pPr marL="1828361" indent="0">
              <a:buNone/>
              <a:defRPr sz="1600" b="1"/>
            </a:lvl5pPr>
            <a:lvl6pPr marL="2285450" indent="0">
              <a:buNone/>
              <a:defRPr sz="1600" b="1"/>
            </a:lvl6pPr>
            <a:lvl7pPr marL="2742541" indent="0">
              <a:buNone/>
              <a:defRPr sz="1600" b="1"/>
            </a:lvl7pPr>
            <a:lvl8pPr marL="3199632" indent="0">
              <a:buNone/>
              <a:defRPr sz="1600" b="1"/>
            </a:lvl8pPr>
            <a:lvl9pPr marL="3656722"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266799"/>
            <a:ext cx="5486400" cy="1944763"/>
          </a:xfrm>
        </p:spPr>
        <p:txBody>
          <a:bodyPr/>
          <a:lstStyle>
            <a:lvl1pPr marL="296262" indent="-296262">
              <a:buSzPct val="80000"/>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1pPr>
            <a:lvl2pPr marL="457107" indent="-457107">
              <a:buSzPct val="80000"/>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2pPr>
            <a:lvl3pPr marL="765022" indent="-342832">
              <a:buSzPct val="80000"/>
              <a:buFont typeface="Arial" pitchFamily="34" charset="0"/>
              <a:buChar char="•"/>
              <a:defRPr lang="en-US" sz="2399" kern="1200" dirty="0" smtClean="0">
                <a:gradFill>
                  <a:gsLst>
                    <a:gs pos="0">
                      <a:srgbClr val="595959"/>
                    </a:gs>
                    <a:gs pos="86000">
                      <a:srgbClr val="595959"/>
                    </a:gs>
                  </a:gsLst>
                  <a:lin ang="5400000" scaled="0"/>
                </a:gradFill>
                <a:latin typeface="+mn-lt"/>
                <a:ea typeface="+mn-ea"/>
                <a:cs typeface="+mn-cs"/>
              </a:defRPr>
            </a:lvl3pPr>
            <a:lvl4pPr marL="1372913" indent="-342832">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220" indent="-342832">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2913" indent="-342832">
              <a:defRPr sz="1600"/>
            </a:lvl6pPr>
            <a:lvl7pPr marL="1603055" indent="-285693">
              <a:defRPr sz="1600"/>
            </a:lvl7pPr>
            <a:lvl8pPr>
              <a:defRPr sz="1600"/>
            </a:lvl8pPr>
            <a:lvl9pPr>
              <a:defRPr sz="1600"/>
            </a:lvl9pPr>
          </a:lstStyle>
          <a:p>
            <a:pPr marL="403145" lvl="0" indent="-403145" algn="l" defTabSz="914181" rtl="0" eaLnBrk="1" latinLnBrk="0" hangingPunct="1">
              <a:lnSpc>
                <a:spcPct val="90000"/>
              </a:lnSpc>
              <a:spcBef>
                <a:spcPct val="20000"/>
              </a:spcBef>
              <a:buSzPct val="80000"/>
            </a:pPr>
            <a:r>
              <a:rPr lang="en-US" smtClean="0"/>
              <a:t>Click to edit Master text styles</a:t>
            </a:r>
          </a:p>
          <a:p>
            <a:pPr marL="403145" lvl="1" indent="-403145" algn="l" defTabSz="914181" rtl="0" eaLnBrk="1" latinLnBrk="0" hangingPunct="1">
              <a:lnSpc>
                <a:spcPct val="90000"/>
              </a:lnSpc>
              <a:spcBef>
                <a:spcPct val="20000"/>
              </a:spcBef>
              <a:buSzPct val="80000"/>
            </a:pPr>
            <a:r>
              <a:rPr lang="en-US" smtClean="0"/>
              <a:t>Second level</a:t>
            </a:r>
          </a:p>
          <a:p>
            <a:pPr marL="403145" lvl="2" indent="-403145" algn="l" defTabSz="914181" rtl="0" eaLnBrk="1" latinLnBrk="0" hangingPunct="1">
              <a:lnSpc>
                <a:spcPct val="90000"/>
              </a:lnSpc>
              <a:spcBef>
                <a:spcPct val="20000"/>
              </a:spcBef>
              <a:buSzPct val="80000"/>
            </a:pPr>
            <a:r>
              <a:rPr lang="en-US" smtClean="0"/>
              <a:t>Third level</a:t>
            </a:r>
          </a:p>
          <a:p>
            <a:pPr marL="403145" lvl="3" indent="-403145" algn="l" defTabSz="914181" rtl="0" eaLnBrk="1" latinLnBrk="0" hangingPunct="1">
              <a:lnSpc>
                <a:spcPct val="90000"/>
              </a:lnSpc>
              <a:spcBef>
                <a:spcPct val="20000"/>
              </a:spcBef>
              <a:buSzPct val="80000"/>
            </a:pPr>
            <a:r>
              <a:rPr lang="en-US" smtClean="0"/>
              <a:t>Fourth level</a:t>
            </a:r>
          </a:p>
          <a:p>
            <a:pPr marL="403145" lvl="4" indent="-403145" algn="l" defTabSz="914181" rtl="0" eaLnBrk="1" latinLnBrk="0" hangingPunct="1">
              <a:lnSpc>
                <a:spcPct val="90000"/>
              </a:lnSpc>
              <a:spcBef>
                <a:spcPct val="20000"/>
              </a:spcBef>
              <a:buSzPct val="80000"/>
            </a:pPr>
            <a:r>
              <a:rPr lang="en-US" smtClean="0"/>
              <a:t>Fifth level</a:t>
            </a:r>
            <a:endParaRPr lang="en-US" dirty="0"/>
          </a:p>
        </p:txBody>
      </p:sp>
    </p:spTree>
    <p:extLst>
      <p:ext uri="{BB962C8B-B14F-4D97-AF65-F5344CB8AC3E}">
        <p14:creationId xmlns:p14="http://schemas.microsoft.com/office/powerpoint/2010/main" val="4068888524"/>
      </p:ext>
    </p:extLst>
  </p:cSld>
  <p:clrMapOvr>
    <a:masterClrMapping/>
  </p:clrMapOvr>
  <p:transition>
    <p:fade/>
  </p:transition>
  <p:timing>
    <p:tnLst>
      <p:par>
        <p:cTn id="1" dur="indefinite" restart="never" nodeType="tmRoot"/>
      </p:par>
    </p:tnLst>
  </p:timing>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181" rtl="0" eaLnBrk="1" latinLnBrk="0" hangingPunct="1">
              <a:lnSpc>
                <a:spcPct val="90000"/>
              </a:lnSpc>
              <a:spcBef>
                <a:spcPct val="0"/>
              </a:spcBef>
              <a:buNone/>
              <a:defRPr lang="en-US" sz="5465" b="0" kern="1200" cap="none" spc="-100" baseline="0" dirty="0">
                <a:ln w="3175">
                  <a:noFill/>
                </a:ln>
                <a:solidFill>
                  <a:schemeClr val="tx1">
                    <a:alpha val="99000"/>
                  </a:schemeClr>
                </a:solidFill>
                <a:effectLst/>
                <a:latin typeface="+mj-lt"/>
                <a:ea typeface="+mn-ea"/>
                <a:cs typeface="Arial" charset="0"/>
              </a:defRPr>
            </a:lvl1pPr>
          </a:lstStyle>
          <a:p>
            <a:r>
              <a:rPr lang="en-US" dirty="0"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3999">
                <a:solidFill>
                  <a:schemeClr val="tx2">
                    <a:alpha val="99000"/>
                  </a:schemeClr>
                </a:solidFill>
                <a:latin typeface="+mj-lt"/>
              </a:defRPr>
            </a:lvl1pPr>
            <a:lvl2pPr marL="0" indent="0">
              <a:buNone/>
              <a:defRPr sz="2000"/>
            </a:lvl2pPr>
            <a:lvl3pPr marL="233316" indent="0">
              <a:buNone/>
              <a:defRPr sz="2000"/>
            </a:lvl3pPr>
            <a:lvl4pPr marL="457107" indent="0">
              <a:buNone/>
              <a:defRPr sz="2000"/>
            </a:lvl4pPr>
            <a:lvl5pPr marL="693599" indent="0">
              <a:buNone/>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7927" y="1447800"/>
            <a:ext cx="5394960" cy="2461956"/>
          </a:xfrm>
        </p:spPr>
        <p:txBody>
          <a:bodyPr/>
          <a:lstStyle>
            <a:lvl1pPr marL="0" indent="0">
              <a:spcBef>
                <a:spcPts val="1200"/>
              </a:spcBef>
              <a:buNone/>
              <a:defRPr lang="en-US" sz="3999" kern="1200" spc="-71" baseline="0" dirty="0" smtClean="0">
                <a:solidFill>
                  <a:schemeClr val="tx2">
                    <a:alpha val="99000"/>
                  </a:schemeClr>
                </a:solidFill>
                <a:latin typeface="+mj-lt"/>
                <a:ea typeface="+mn-ea"/>
                <a:cs typeface="+mn-cs"/>
              </a:defRPr>
            </a:lvl1pPr>
            <a:lvl2pPr marL="3175" marR="0" indent="0" algn="l" defTabSz="914181"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316" marR="0" indent="0" algn="l" defTabSz="914181"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281" marR="0" indent="0" algn="l" defTabSz="914181"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252" marR="0" indent="0" algn="l" defTabSz="914181"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4181"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181"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181"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181"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181"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4220210297"/>
      </p:ext>
    </p:extLst>
  </p:cSld>
  <p:clrMapOvr>
    <a:masterClrMapping/>
  </p:clrMapOvr>
  <p:transition>
    <p:fade/>
  </p:transition>
  <p:timing>
    <p:tnLst>
      <p:par>
        <p:cTn id="1" dur="indefinite" restart="never" nodeType="tmRoot"/>
      </p:par>
    </p:tnLst>
  </p:timing>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181" rtl="0" eaLnBrk="1" latinLnBrk="0" hangingPunct="1">
              <a:lnSpc>
                <a:spcPct val="90000"/>
              </a:lnSpc>
              <a:spcBef>
                <a:spcPct val="0"/>
              </a:spcBef>
              <a:buNone/>
              <a:defRPr lang="en-US" sz="5465" b="0" kern="1200" cap="none" spc="-100" baseline="0" dirty="0">
                <a:ln w="3175">
                  <a:noFill/>
                </a:ln>
                <a:solidFill>
                  <a:schemeClr val="tx1">
                    <a:alpha val="99000"/>
                  </a:schemeClr>
                </a:solidFill>
                <a:effectLst/>
                <a:latin typeface="+mj-lt"/>
                <a:ea typeface="+mn-ea"/>
                <a:cs typeface="Arial" charset="0"/>
              </a:defRPr>
            </a:lvl1pPr>
          </a:lstStyle>
          <a:p>
            <a:r>
              <a:rPr lang="en-US" dirty="0"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3999">
                <a:solidFill>
                  <a:schemeClr val="tx1">
                    <a:alpha val="99000"/>
                  </a:schemeClr>
                </a:solidFill>
                <a:latin typeface="+mj-lt"/>
              </a:defRPr>
            </a:lvl1pPr>
            <a:lvl2pPr marL="0" indent="0">
              <a:buNone/>
              <a:defRPr sz="2000">
                <a:solidFill>
                  <a:schemeClr val="tx1">
                    <a:alpha val="99000"/>
                  </a:schemeClr>
                </a:solidFill>
              </a:defRPr>
            </a:lvl2pPr>
            <a:lvl3pPr marL="233316" indent="0">
              <a:buNone/>
              <a:defRPr sz="2000">
                <a:solidFill>
                  <a:schemeClr val="tx1">
                    <a:alpha val="99000"/>
                  </a:schemeClr>
                </a:solidFill>
              </a:defRPr>
            </a:lvl3pPr>
            <a:lvl4pPr marL="457107" indent="0">
              <a:buNone/>
              <a:defRPr sz="2000">
                <a:solidFill>
                  <a:schemeClr val="tx1">
                    <a:alpha val="99000"/>
                  </a:schemeClr>
                </a:solidFill>
              </a:defRPr>
            </a:lvl4pPr>
            <a:lvl5pPr marL="693599" indent="0">
              <a:buNone/>
              <a:defRPr sz="2000">
                <a:solidFill>
                  <a:schemeClr val="tx1">
                    <a:alpha val="99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7927" y="1447800"/>
            <a:ext cx="5394960" cy="2461956"/>
          </a:xfrm>
        </p:spPr>
        <p:txBody>
          <a:bodyPr/>
          <a:lstStyle>
            <a:lvl1pPr marL="0" indent="0">
              <a:spcBef>
                <a:spcPts val="1200"/>
              </a:spcBef>
              <a:buNone/>
              <a:defRPr lang="en-US" sz="3999" kern="1200" spc="-71" baseline="0" dirty="0" smtClean="0">
                <a:solidFill>
                  <a:schemeClr val="tx1">
                    <a:alpha val="99000"/>
                  </a:schemeClr>
                </a:solidFill>
                <a:latin typeface="+mj-lt"/>
                <a:ea typeface="+mn-ea"/>
                <a:cs typeface="+mn-cs"/>
              </a:defRPr>
            </a:lvl1pPr>
            <a:lvl2pPr marL="3175" marR="0" indent="0" algn="l" defTabSz="914181"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316" marR="0" indent="0" algn="l" defTabSz="914181"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281" marR="0" indent="0" algn="l" defTabSz="914181"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252" marR="0" indent="0" algn="l" defTabSz="914181"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4181"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181"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181"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181"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181"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1944380220"/>
      </p:ext>
    </p:extLst>
  </p:cSld>
  <p:clrMapOvr>
    <a:masterClrMapping/>
  </p:clrMapOvr>
  <p:transition>
    <p:fade/>
  </p:transition>
  <p:timing>
    <p:tnLst>
      <p:par>
        <p:cTn id="1" dur="indefinite" restart="never" nodeType="tmRoot"/>
      </p:par>
    </p:tnLst>
  </p:timing>
</p:sldLayout>
</file>

<file path=ppt/slideLayouts/slideLayout14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181" rtl="0" eaLnBrk="1" latinLnBrk="0" hangingPunct="1">
              <a:lnSpc>
                <a:spcPct val="90000"/>
              </a:lnSpc>
              <a:spcBef>
                <a:spcPct val="0"/>
              </a:spcBef>
              <a:buNone/>
              <a:defRPr lang="en-US" sz="5465" b="0" kern="1200" cap="none" spc="-100" baseline="0" dirty="0">
                <a:ln w="3175">
                  <a:noFill/>
                </a:ln>
                <a:solidFill>
                  <a:schemeClr val="tx1">
                    <a:alpha val="99000"/>
                  </a:schemeClr>
                </a:solidFill>
                <a:effectLst/>
                <a:latin typeface="+mj-lt"/>
                <a:ea typeface="+mn-ea"/>
                <a:cs typeface="Arial"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952607975"/>
      </p:ext>
    </p:extLst>
  </p:cSld>
  <p:clrMapOvr>
    <a:masterClrMapping/>
  </p:clrMapOvr>
  <p:transition>
    <p:fade/>
  </p:transition>
  <p:timing>
    <p:tnLst>
      <p:par>
        <p:cTn id="1" dur="indefinite" restart="never" nodeType="tmRoot"/>
      </p:par>
    </p:tnLst>
  </p:timing>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10059292"/>
      </p:ext>
    </p:extLst>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black">
          <a:xfrm>
            <a:off x="4321175" y="3140275"/>
            <a:ext cx="3546476" cy="577452"/>
          </a:xfrm>
          <a:prstGeom prst="rect">
            <a:avLst/>
          </a:prstGeom>
          <a:noFill/>
          <a:ln>
            <a:noFill/>
          </a:ln>
        </p:spPr>
      </p:pic>
      <p:sp>
        <p:nvSpPr>
          <p:cNvPr id="3" name="Text Box 3"/>
          <p:cNvSpPr txBox="1">
            <a:spLocks noChangeArrowheads="1"/>
          </p:cNvSpPr>
          <p:nvPr/>
        </p:nvSpPr>
        <p:spPr bwMode="blackWhite">
          <a:xfrm>
            <a:off x="507868" y="6083575"/>
            <a:ext cx="11173090" cy="400252"/>
          </a:xfrm>
          <a:prstGeom prst="rect">
            <a:avLst/>
          </a:prstGeom>
          <a:noFill/>
          <a:ln w="12700">
            <a:noFill/>
            <a:miter lim="800000"/>
            <a:headEnd type="none" w="sm" len="sm"/>
            <a:tailEnd type="none" w="sm" len="sm"/>
          </a:ln>
          <a:effectLst/>
        </p:spPr>
        <p:txBody>
          <a:bodyPr vert="horz" wrap="square" lIns="91390" tIns="45695" rIns="91390" bIns="45695" numCol="1" anchor="t" anchorCtr="0" compatLnSpc="1">
            <a:prstTxWarp prst="textNoShape">
              <a:avLst/>
            </a:prstTxWarp>
            <a:spAutoFit/>
          </a:bodyPr>
          <a:lstStyle/>
          <a:p>
            <a:pPr algn="ctr" defTabSz="913765" eaLnBrk="0" hangingPunct="0"/>
            <a:r>
              <a:rPr lang="en-US" sz="667" dirty="0">
                <a:solidFill>
                  <a:schemeClr val="bg1">
                    <a:alpha val="99000"/>
                  </a:schemeClr>
                </a:solidFill>
                <a:latin typeface="Segoe UI" pitchFamily="34" charset="0"/>
                <a:cs typeface="Arial" charset="0"/>
              </a:rPr>
              <a:t>© </a:t>
            </a:r>
            <a:r>
              <a:rPr lang="en-US" sz="667" dirty="0" smtClean="0">
                <a:solidFill>
                  <a:schemeClr val="bg1">
                    <a:alpha val="99000"/>
                  </a:schemeClr>
                </a:solidFill>
                <a:latin typeface="Segoe UI" pitchFamily="34" charset="0"/>
                <a:cs typeface="Arial" charset="0"/>
              </a:rPr>
              <a:t>2012 Microsoft </a:t>
            </a:r>
            <a:r>
              <a:rPr lang="en-US" sz="667" dirty="0">
                <a:solidFill>
                  <a:schemeClr val="bg1">
                    <a:alpha val="99000"/>
                  </a:schemeClr>
                </a:solidFill>
                <a:latin typeface="Segoe UI" pitchFamily="34" charset="0"/>
                <a:cs typeface="Arial" charset="0"/>
              </a:rPr>
              <a:t>Corporation. All rights reserved. Microsoft, Windows, Windows Vista and other product names are or may be registered trademarks and/or trademarks in the U.S. and/or other countries.</a:t>
            </a:r>
          </a:p>
          <a:p>
            <a:pPr algn="ctr" defTabSz="913765" eaLnBrk="0" hangingPunct="0"/>
            <a:r>
              <a:rPr lang="en-US" sz="667" dirty="0">
                <a:solidFill>
                  <a:schemeClr val="bg1">
                    <a:alpha val="99000"/>
                  </a:schemeClr>
                </a:solidFill>
                <a:latin typeface="Segoe UI" pitchFamily="34" charset="0"/>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667" dirty="0" smtClean="0">
                <a:solidFill>
                  <a:schemeClr val="bg1">
                    <a:alpha val="99000"/>
                  </a:schemeClr>
                </a:solidFill>
                <a:latin typeface="Segoe UI" pitchFamily="34" charset="0"/>
                <a:cs typeface="Arial" charset="0"/>
              </a:rPr>
              <a:t>MICROSOFT </a:t>
            </a:r>
            <a:r>
              <a:rPr lang="en-US" sz="667" dirty="0">
                <a:solidFill>
                  <a:schemeClr val="bg1">
                    <a:alpha val="99000"/>
                  </a:schemeClr>
                </a:solidFill>
                <a:latin typeface="Segoe UI" pitchFamily="34" charset="0"/>
                <a:cs typeface="Arial" charset="0"/>
              </a:rPr>
              <a:t>MAKES NO WARRANTIES, EXPRESS, IMPLIED OR STATUTORY, AS TO THE INFORMATION IN THIS PRESENTATION.</a:t>
            </a:r>
          </a:p>
        </p:txBody>
      </p:sp>
    </p:spTree>
    <p:extLst>
      <p:ext uri="{BB962C8B-B14F-4D97-AF65-F5344CB8AC3E}">
        <p14:creationId xmlns:p14="http://schemas.microsoft.com/office/powerpoint/2010/main" val="2640209842"/>
      </p:ext>
    </p:extLst>
  </p:cSld>
  <p:clrMapOvr>
    <a:masterClrMapping/>
  </p:clrMapOvr>
  <p:transition>
    <p:fade/>
  </p:transition>
  <p:timing>
    <p:tnLst>
      <p:par>
        <p:cTn id="1" dur="indefinite" restart="never" nodeType="tmRoot"/>
      </p:par>
    </p:tnLst>
  </p:timing>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7" name="Rectangle 3"/>
          <p:cNvSpPr/>
          <p:nvPr userDrawn="1"/>
        </p:nvSpPr>
        <p:spPr bwMode="auto">
          <a:xfrm>
            <a:off x="0" y="0"/>
            <a:ext cx="12188825" cy="6858000"/>
          </a:xfrm>
          <a:custGeom>
            <a:avLst/>
            <a:gdLst/>
            <a:ahLst/>
            <a:cxnLst/>
            <a:rect l="l" t="t" r="r" b="b"/>
            <a:pathLst>
              <a:path w="12188825" h="6858000">
                <a:moveTo>
                  <a:pt x="0" y="0"/>
                </a:moveTo>
                <a:lnTo>
                  <a:pt x="1" y="0"/>
                </a:lnTo>
                <a:lnTo>
                  <a:pt x="308345" y="0"/>
                </a:lnTo>
                <a:lnTo>
                  <a:pt x="12188825" y="0"/>
                </a:lnTo>
                <a:lnTo>
                  <a:pt x="12188825" y="1447800"/>
                </a:lnTo>
                <a:lnTo>
                  <a:pt x="308345" y="1447800"/>
                </a:lnTo>
                <a:lnTo>
                  <a:pt x="308345" y="6858000"/>
                </a:lnTo>
                <a:lnTo>
                  <a:pt x="1" y="6858000"/>
                </a:lnTo>
                <a:lnTo>
                  <a:pt x="1" y="1447800"/>
                </a:lnTo>
                <a:lnTo>
                  <a:pt x="0" y="144780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6" tIns="45709" rIns="91416" bIns="45709" numCol="1" rtlCol="0" anchor="ctr" anchorCtr="0" compatLnSpc="1">
            <a:prstTxWarp prst="textNoShape">
              <a:avLst/>
            </a:prstTxWarp>
          </a:bodyPr>
          <a:lstStyle/>
          <a:p>
            <a:pPr algn="ctr" defTabSz="913917" fontAlgn="base">
              <a:spcBef>
                <a:spcPct val="0"/>
              </a:spcBef>
              <a:spcAft>
                <a:spcPct val="0"/>
              </a:spcAft>
            </a:pPr>
            <a:endParaRPr lang="en-US" sz="2266" dirty="0" smtClean="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p:txBody>
          <a:bodyPr/>
          <a:lstStyle>
            <a:lvl1pPr>
              <a:defRPr>
                <a:solidFill>
                  <a:schemeClr val="bg1">
                    <a:alpha val="99000"/>
                  </a:schemeClr>
                </a:solidFill>
              </a:defRPr>
            </a:lvl1pPr>
          </a:lstStyle>
          <a:p>
            <a:r>
              <a:rPr lang="en-US" dirty="0" smtClean="0"/>
              <a:t>Slide for Developer Code</a:t>
            </a:r>
            <a:endParaRPr lang="en-US" dirty="0"/>
          </a:p>
        </p:txBody>
      </p:sp>
      <p:sp>
        <p:nvSpPr>
          <p:cNvPr id="5" name="Text Placeholder 4"/>
          <p:cNvSpPr>
            <a:spLocks noGrp="1"/>
          </p:cNvSpPr>
          <p:nvPr>
            <p:ph type="body" sz="quarter" idx="10"/>
          </p:nvPr>
        </p:nvSpPr>
        <p:spPr>
          <a:xfrm>
            <a:off x="518319" y="1716024"/>
            <a:ext cx="11152188" cy="1988237"/>
          </a:xfrm>
        </p:spPr>
        <p:txBody>
          <a:bodyPr/>
          <a:lstStyle>
            <a:lvl1pPr marL="0" indent="0">
              <a:buNone/>
              <a:defRPr sz="3199">
                <a:gradFill>
                  <a:gsLst>
                    <a:gs pos="1250">
                      <a:srgbClr val="000000"/>
                    </a:gs>
                    <a:gs pos="100000">
                      <a:srgbClr val="000000"/>
                    </a:gs>
                  </a:gsLst>
                  <a:lin ang="5400000" scaled="0"/>
                </a:gradFill>
                <a:latin typeface="Consolas" pitchFamily="49" charset="0"/>
                <a:cs typeface="Consolas" pitchFamily="49" charset="0"/>
              </a:defRPr>
            </a:lvl1pPr>
            <a:lvl2pPr marL="339658" indent="0">
              <a:buNone/>
              <a:defRPr>
                <a:gradFill>
                  <a:gsLst>
                    <a:gs pos="1250">
                      <a:srgbClr val="000000"/>
                    </a:gs>
                    <a:gs pos="100000">
                      <a:srgbClr val="000000"/>
                    </a:gs>
                  </a:gsLst>
                  <a:lin ang="5400000" scaled="0"/>
                </a:gradFill>
                <a:latin typeface="Consolas" pitchFamily="49" charset="0"/>
                <a:cs typeface="Consolas" pitchFamily="49" charset="0"/>
              </a:defRPr>
            </a:lvl2pPr>
            <a:lvl3pPr marL="572973" indent="0">
              <a:buNone/>
              <a:defRPr>
                <a:gradFill>
                  <a:gsLst>
                    <a:gs pos="1250">
                      <a:srgbClr val="000000"/>
                    </a:gs>
                    <a:gs pos="100000">
                      <a:srgbClr val="000000"/>
                    </a:gs>
                  </a:gsLst>
                  <a:lin ang="5400000" scaled="0"/>
                </a:gradFill>
                <a:latin typeface="Consolas" pitchFamily="49" charset="0"/>
                <a:cs typeface="Consolas" pitchFamily="49" charset="0"/>
              </a:defRPr>
            </a:lvl3pPr>
            <a:lvl4pPr marL="798354" indent="0">
              <a:buNone/>
              <a:defRPr>
                <a:gradFill>
                  <a:gsLst>
                    <a:gs pos="1250">
                      <a:srgbClr val="000000"/>
                    </a:gs>
                    <a:gs pos="100000">
                      <a:srgbClr val="000000"/>
                    </a:gs>
                  </a:gsLst>
                  <a:lin ang="5400000" scaled="0"/>
                </a:gradFill>
                <a:latin typeface="Consolas" pitchFamily="49" charset="0"/>
                <a:cs typeface="Consolas" pitchFamily="49" charset="0"/>
              </a:defRPr>
            </a:lvl4pPr>
            <a:lvl5pPr marL="1030082"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336634412"/>
      </p:ext>
    </p:extLst>
  </p:cSld>
  <p:clrMapOvr>
    <a:masterClrMapping/>
  </p:clrMapOvr>
  <p:transition>
    <p:fade/>
  </p:transition>
  <p:timing>
    <p:tnLst>
      <p:par>
        <p:cTn id="1" dur="indefinite" restart="never" nodeType="tmRoot"/>
      </p:par>
    </p:tnLst>
  </p:timing>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MS E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35279198"/>
      </p:ext>
    </p:extLst>
  </p:cSld>
  <p:clrMapOvr>
    <a:masterClrMapping/>
  </p:clrMapOvr>
  <p:transition>
    <p:fade/>
  </p:transition>
  <p:timing>
    <p:tnLst>
      <p:par>
        <p:cTn id="1" dur="indefinite" restart="never" nodeType="tmRoot"/>
      </p:par>
    </p:tnLst>
  </p:timing>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1" y="228600"/>
            <a:ext cx="11152188" cy="664797"/>
          </a:xfrm>
        </p:spPr>
        <p:txBody>
          <a:bodyPr/>
          <a:lstStyle>
            <a:lvl1pPr>
              <a:defRPr sz="4799"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3" y="1447799"/>
            <a:ext cx="11149013" cy="2043636"/>
          </a:xfrm>
          <a:prstGeom prst="rect">
            <a:avLst/>
          </a:prstGeom>
        </p:spPr>
        <p:txBody>
          <a:bodyPr/>
          <a:lstStyle>
            <a:lvl1pPr marL="342832" indent="-342832">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524" indent="-285693">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217" indent="-285693">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2770" indent="-228555">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325" indent="-228555">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238876"/>
            <a:ext cx="12188826" cy="619125"/>
          </a:xfrm>
          <a:prstGeom prst="rect">
            <a:avLst/>
          </a:prstGeom>
          <a:solidFill>
            <a:srgbClr val="FFFF99"/>
          </a:solidFill>
        </p:spPr>
        <p:txBody>
          <a:bodyPr wrap="square" lIns="114301" tIns="57149" rIns="114301" bIns="57149" anchor="b" anchorCtr="0">
            <a:noAutofit/>
          </a:bodyPr>
          <a:lstStyle>
            <a:lvl1pPr algn="r">
              <a:buFont typeface="Arial" pitchFamily="34" charset="0"/>
              <a:buNone/>
              <a:defRPr sz="35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966064737"/>
      </p:ext>
    </p:extLst>
  </p:cSld>
  <p:clrMapOvr>
    <a:masterClrMapping/>
  </p:clrMapOvr>
  <p:transition>
    <p:fade/>
  </p:transition>
  <p:timing>
    <p:tnLst>
      <p:par>
        <p:cTn id="1" dur="indefinite" restart="never" nodeType="tmRoot"/>
      </p:par>
    </p:tnLst>
  </p:timing>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114" y="2234115"/>
            <a:ext cx="8373521" cy="1359196"/>
          </a:xfrm>
        </p:spPr>
        <p:txBody>
          <a:bodyPr anchor="ctr" anchorCtr="0">
            <a:noAutofit/>
          </a:bodyPr>
          <a:lstStyle>
            <a:lvl1pPr>
              <a:lnSpc>
                <a:spcPct val="90000"/>
              </a:lnSpc>
              <a:defRPr sz="6598"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115" y="4612342"/>
            <a:ext cx="5454333" cy="1144929"/>
          </a:xfrm>
        </p:spPr>
        <p:txBody>
          <a:bodyPr/>
          <a:lstStyle>
            <a:lvl1pPr marL="0" indent="0">
              <a:buFont typeface="Arial" pitchFamily="34" charset="0"/>
              <a:buNone/>
              <a:defRPr sz="2399">
                <a:solidFill>
                  <a:schemeClr val="bg1">
                    <a:alpha val="98000"/>
                  </a:schemeClr>
                </a:solidFill>
                <a:latin typeface="+mj-lt"/>
              </a:defRPr>
            </a:lvl1pPr>
            <a:lvl2pPr marL="460260" indent="0">
              <a:buFont typeface="Arial" pitchFamily="34" charset="0"/>
              <a:buNone/>
              <a:defRPr/>
            </a:lvl2pPr>
            <a:lvl3pPr marL="855449" indent="0">
              <a:buFont typeface="Arial" pitchFamily="34" charset="0"/>
              <a:buNone/>
              <a:defRPr/>
            </a:lvl3pPr>
            <a:lvl4pPr marL="1258573" indent="0">
              <a:buFont typeface="Arial" pitchFamily="34" charset="0"/>
              <a:buNone/>
              <a:defRPr/>
            </a:lvl4pPr>
            <a:lvl5pPr marL="1604561"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4" y="228600"/>
            <a:ext cx="2497827" cy="290339"/>
          </a:xfrm>
          <a:prstGeom prst="rect">
            <a:avLst/>
          </a:prstGeom>
        </p:spPr>
      </p:pic>
    </p:spTree>
    <p:extLst>
      <p:ext uri="{BB962C8B-B14F-4D97-AF65-F5344CB8AC3E}">
        <p14:creationId xmlns:p14="http://schemas.microsoft.com/office/powerpoint/2010/main" val="1476742123"/>
      </p:ext>
    </p:extLst>
  </p:cSld>
  <p:clrMapOvr>
    <a:masterClrMapping/>
  </p:clrMapOvr>
  <p:transition>
    <p:fade/>
  </p:transition>
  <p:timing>
    <p:tnLst>
      <p:par>
        <p:cTn id="1" dur="indefinite" restart="never" nodeType="tmRoot"/>
      </p:par>
    </p:tnLst>
  </p:timing>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47897"/>
          </a:xfrm>
        </p:spPr>
        <p:txBody>
          <a:bodyPr/>
          <a:lstStyle>
            <a:lvl1pPr>
              <a:defRPr sz="5399"/>
            </a:lvl1p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519113" y="1447800"/>
            <a:ext cx="11149013" cy="946413"/>
          </a:xfrm>
        </p:spPr>
        <p:txBody>
          <a:bodyPr/>
          <a:lstStyle>
            <a:lvl1pPr marL="3174" indent="0">
              <a:spcBef>
                <a:spcPts val="0"/>
              </a:spcBef>
              <a:spcAft>
                <a:spcPts val="900"/>
              </a:spcAft>
              <a:buSzPct val="80000"/>
              <a:buFont typeface="Arial" pitchFamily="34" charset="0"/>
              <a:buNone/>
              <a:defRPr sz="3999" spc="-100" baseline="0">
                <a:gradFill>
                  <a:gsLst>
                    <a:gs pos="0">
                      <a:srgbClr val="595959"/>
                    </a:gs>
                    <a:gs pos="86000">
                      <a:srgbClr val="595959"/>
                    </a:gs>
                  </a:gsLst>
                  <a:lin ang="5400000" scaled="0"/>
                </a:gradFill>
                <a:latin typeface="Segoe UI Light" pitchFamily="34" charset="0"/>
              </a:defRPr>
            </a:lvl1pPr>
            <a:lvl2pPr marL="3174"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573" indent="-4031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561" indent="-345988">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028" indent="-336467">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dirty="0" smtClean="0"/>
              <a:t>Click to edit Master text styles</a:t>
            </a:r>
          </a:p>
          <a:p>
            <a:pPr lvl="1"/>
            <a:r>
              <a:rPr lang="en-US" dirty="0"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9" y="6372547"/>
            <a:ext cx="1681921" cy="195501"/>
          </a:xfrm>
          <a:prstGeom prst="rect">
            <a:avLst/>
          </a:prstGeom>
        </p:spPr>
      </p:pic>
    </p:spTree>
    <p:extLst>
      <p:ext uri="{BB962C8B-B14F-4D97-AF65-F5344CB8AC3E}">
        <p14:creationId xmlns:p14="http://schemas.microsoft.com/office/powerpoint/2010/main" val="3463889287"/>
      </p:ext>
    </p:extLst>
  </p:cSld>
  <p:clrMapOvr>
    <a:masterClrMapping/>
  </p:clrMapOvr>
  <p:transition>
    <p:fade/>
  </p:transition>
  <p:timing>
    <p:tnLst>
      <p:par>
        <p:cTn id="1" dur="indefinite" restart="never" nodeType="tmRoot"/>
      </p:par>
    </p:tnLst>
  </p:timing>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47897"/>
          </a:xfrm>
        </p:spPr>
        <p:txBody>
          <a:bodyPr/>
          <a:lstStyle>
            <a:lvl1pPr algn="l" defTabSz="914134" rtl="0" eaLnBrk="1" latinLnBrk="0" hangingPunct="1">
              <a:lnSpc>
                <a:spcPct val="90000"/>
              </a:lnSpc>
              <a:spcBef>
                <a:spcPct val="0"/>
              </a:spcBef>
              <a:buNone/>
              <a:defRPr lang="en-US" sz="5399"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799"/>
            <a:ext cx="11149013" cy="2035173"/>
          </a:xfrm>
        </p:spPr>
        <p:txBody>
          <a:bodyPr/>
          <a:lstStyle>
            <a:lvl1pPr marL="0" indent="0">
              <a:spcBef>
                <a:spcPts val="0"/>
              </a:spcBef>
              <a:spcAft>
                <a:spcPts val="0"/>
              </a:spcAft>
              <a:buFont typeface="Arial" pitchFamily="34" charset="0"/>
              <a:buNone/>
              <a:defRPr lang="en-US" sz="3199" kern="1200" dirty="0" smtClean="0">
                <a:gradFill>
                  <a:gsLst>
                    <a:gs pos="0">
                      <a:srgbClr val="595959"/>
                    </a:gs>
                    <a:gs pos="86000">
                      <a:srgbClr val="595959"/>
                    </a:gs>
                  </a:gsLst>
                  <a:lin ang="5400000" scaled="0"/>
                </a:gradFill>
                <a:latin typeface="+mn-lt"/>
                <a:ea typeface="+mn-ea"/>
                <a:cs typeface="+mn-cs"/>
              </a:defRPr>
            </a:lvl1pPr>
            <a:lvl2pPr marL="688802" indent="-342814">
              <a:spcBef>
                <a:spcPts val="0"/>
              </a:spcBef>
              <a:spcAft>
                <a:spcPts val="0"/>
              </a:spcAft>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814" indent="-342814">
              <a:spcBef>
                <a:spcPts val="0"/>
              </a:spcBef>
              <a:spcAft>
                <a:spcPts val="400"/>
              </a:spcAft>
              <a:buFont typeface="Arial" pitchFamily="34" charset="0"/>
              <a:buChar char="•"/>
              <a:defRPr/>
            </a:lvl5pPr>
            <a:lvl6pPr marL="1033204" indent="-342814">
              <a:buFont typeface="Arial" pitchFamily="34" charset="0"/>
              <a:buChar char="•"/>
              <a:defRPr sz="2399">
                <a:gradFill>
                  <a:gsLst>
                    <a:gs pos="0">
                      <a:srgbClr val="595959"/>
                    </a:gs>
                    <a:gs pos="86000">
                      <a:srgbClr val="595959"/>
                    </a:gs>
                  </a:gsLst>
                  <a:lin ang="5400000" scaled="0"/>
                </a:gradFill>
              </a:defRPr>
            </a:lvl6pPr>
            <a:lvl7pPr marL="1255399" indent="-225369">
              <a:defRPr>
                <a:gradFill>
                  <a:gsLst>
                    <a:gs pos="0">
                      <a:srgbClr val="595959"/>
                    </a:gs>
                    <a:gs pos="86000">
                      <a:srgbClr val="595959"/>
                    </a:gs>
                  </a:gsLst>
                  <a:lin ang="5400000" scaled="0"/>
                </a:gradFill>
              </a:defRPr>
            </a:lvl7pPr>
            <a:lvl8pPr marL="1487116" indent="-231717">
              <a:defRPr>
                <a:gradFill>
                  <a:gsLst>
                    <a:gs pos="0">
                      <a:srgbClr val="595959"/>
                    </a:gs>
                    <a:gs pos="86000">
                      <a:srgbClr val="595959"/>
                    </a:gs>
                  </a:gsLst>
                  <a:lin ang="5400000" scaled="0"/>
                </a:gradFill>
              </a:defRPr>
            </a:lvl8pPr>
          </a:lstStyle>
          <a:p>
            <a:pPr marL="345988" lvl="0" indent="-345988" algn="l" defTabSz="914134" rtl="0" eaLnBrk="1" latinLnBrk="0" hangingPunct="1">
              <a:lnSpc>
                <a:spcPct val="90000"/>
              </a:lnSpc>
              <a:spcBef>
                <a:spcPct val="20000"/>
              </a:spcBef>
              <a:buSzPct val="90000"/>
              <a:buFont typeface="Arial" pitchFamily="34" charset="0"/>
              <a:buChar char="•"/>
            </a:pPr>
            <a:r>
              <a:rPr lang="en-US" smtClean="0"/>
              <a:t>Click to edit Master text styles</a:t>
            </a:r>
          </a:p>
          <a:p>
            <a:pPr marL="345988" lvl="1" indent="-345988" algn="l" defTabSz="914134" rtl="0" eaLnBrk="1" latinLnBrk="0" hangingPunct="1">
              <a:lnSpc>
                <a:spcPct val="90000"/>
              </a:lnSpc>
              <a:spcBef>
                <a:spcPct val="20000"/>
              </a:spcBef>
              <a:buSzPct val="90000"/>
              <a:buFont typeface="Arial" pitchFamily="34" charset="0"/>
              <a:buChar char="•"/>
            </a:pPr>
            <a:r>
              <a:rPr lang="en-US" smtClean="0"/>
              <a:t>Second level</a:t>
            </a:r>
          </a:p>
          <a:p>
            <a:pPr marL="345988" lvl="2" indent="-345988" algn="l" defTabSz="914134" rtl="0" eaLnBrk="1" latinLnBrk="0" hangingPunct="1">
              <a:lnSpc>
                <a:spcPct val="90000"/>
              </a:lnSpc>
              <a:spcBef>
                <a:spcPct val="20000"/>
              </a:spcBef>
              <a:buSzPct val="90000"/>
              <a:buFont typeface="Arial" pitchFamily="34" charset="0"/>
              <a:buChar char="•"/>
            </a:pPr>
            <a:r>
              <a:rPr lang="en-US" smtClean="0"/>
              <a:t>Third level</a:t>
            </a:r>
          </a:p>
          <a:p>
            <a:pPr marL="345988" lvl="3" indent="-345988" algn="l" defTabSz="914134" rtl="0" eaLnBrk="1" latinLnBrk="0" hangingPunct="1">
              <a:lnSpc>
                <a:spcPct val="90000"/>
              </a:lnSpc>
              <a:spcBef>
                <a:spcPct val="20000"/>
              </a:spcBef>
              <a:buSzPct val="90000"/>
              <a:buFont typeface="Arial" pitchFamily="34" charset="0"/>
              <a:buChar char="•"/>
            </a:pPr>
            <a:r>
              <a:rPr lang="en-US" smtClean="0"/>
              <a:t>Fourth level</a:t>
            </a:r>
          </a:p>
          <a:p>
            <a:pPr marL="345988" lvl="4" indent="-345988" algn="l" defTabSz="914134"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9" y="6372547"/>
            <a:ext cx="1681921" cy="195501"/>
          </a:xfrm>
          <a:prstGeom prst="rect">
            <a:avLst/>
          </a:prstGeom>
        </p:spPr>
      </p:pic>
    </p:spTree>
    <p:extLst>
      <p:ext uri="{BB962C8B-B14F-4D97-AF65-F5344CB8AC3E}">
        <p14:creationId xmlns:p14="http://schemas.microsoft.com/office/powerpoint/2010/main" val="639222260"/>
      </p:ext>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47897"/>
          </a:xfrm>
        </p:spPr>
        <p:txBody>
          <a:bodyPr/>
          <a:lstStyle>
            <a:lvl1pPr>
              <a:defRPr sz="5399"/>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0"/>
            <a:ext cx="5486400" cy="2443747"/>
          </a:xfrm>
        </p:spPr>
        <p:txBody>
          <a:bodyPr/>
          <a:lstStyle>
            <a:lvl1pPr marL="341228" indent="-341228">
              <a:lnSpc>
                <a:spcPct val="90000"/>
              </a:lnSpc>
              <a:buSzPct val="80000"/>
              <a:buFont typeface="Arial" pitchFamily="34" charset="0"/>
              <a:buChar char="•"/>
              <a:defRPr sz="3199"/>
            </a:lvl1pPr>
            <a:lvl2pPr marL="626906" indent="-285679">
              <a:lnSpc>
                <a:spcPct val="90000"/>
              </a:lnSpc>
              <a:buSzPct val="80000"/>
              <a:buFont typeface="Arial" pitchFamily="34" charset="0"/>
              <a:buChar char="•"/>
              <a:defRPr sz="2799"/>
            </a:lvl2pPr>
            <a:lvl3pPr marL="914171" indent="-287267">
              <a:lnSpc>
                <a:spcPct val="90000"/>
              </a:lnSpc>
              <a:buSzPct val="80000"/>
              <a:buFont typeface="Arial" pitchFamily="34" charset="0"/>
              <a:buChar char="•"/>
              <a:defRPr sz="2399"/>
            </a:lvl3pPr>
            <a:lvl4pPr marL="1712485" indent="-225369">
              <a:lnSpc>
                <a:spcPct val="90000"/>
              </a:lnSpc>
              <a:buSzPct val="80000"/>
              <a:buFont typeface="Arial" pitchFamily="34" charset="0"/>
              <a:buChar char="•"/>
              <a:defRPr sz="2000"/>
            </a:lvl4pPr>
            <a:lvl5pPr marL="1944202" indent="-231717">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2"/>
            <a:ext cx="5486400" cy="2443233"/>
          </a:xfrm>
        </p:spPr>
        <p:txBody>
          <a:bodyPr/>
          <a:lstStyle>
            <a:lvl1pPr marL="457086" indent="-457086">
              <a:lnSpc>
                <a:spcPct val="90000"/>
              </a:lnSpc>
              <a:buSzPct val="80000"/>
              <a:buFont typeface="Arial" pitchFamily="34" charset="0"/>
              <a:buChar char="•"/>
              <a:defRPr lang="en-US" sz="3199" kern="1200" dirty="0" smtClean="0">
                <a:gradFill>
                  <a:gsLst>
                    <a:gs pos="0">
                      <a:srgbClr val="595959"/>
                    </a:gs>
                    <a:gs pos="86000">
                      <a:srgbClr val="595959"/>
                    </a:gs>
                  </a:gsLst>
                  <a:lin ang="5400000" scaled="0"/>
                </a:gradFill>
                <a:latin typeface="+mn-lt"/>
                <a:ea typeface="+mn-ea"/>
                <a:cs typeface="+mn-cs"/>
              </a:defRPr>
            </a:lvl1pPr>
            <a:lvl2pPr marL="798314" indent="-457086">
              <a:lnSpc>
                <a:spcPct val="90000"/>
              </a:lnSpc>
              <a:buSzPct val="80000"/>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2pPr>
            <a:lvl3pPr marL="969720" indent="-342814">
              <a:lnSpc>
                <a:spcPct val="90000"/>
              </a:lnSpc>
              <a:buSzPct val="80000"/>
              <a:buFont typeface="Arial" pitchFamily="34" charset="0"/>
              <a:buChar char="•"/>
              <a:defRPr lang="en-US" sz="2399" kern="1200" dirty="0" smtClean="0">
                <a:gradFill>
                  <a:gsLst>
                    <a:gs pos="0">
                      <a:srgbClr val="595959"/>
                    </a:gs>
                    <a:gs pos="86000">
                      <a:srgbClr val="595959"/>
                    </a:gs>
                  </a:gsLst>
                  <a:lin ang="5400000" scaled="0"/>
                </a:gradFill>
                <a:latin typeface="+mn-lt"/>
                <a:ea typeface="+mn-ea"/>
                <a:cs typeface="+mn-cs"/>
              </a:defRPr>
            </a:lvl3pPr>
            <a:lvl4pPr marL="1829930" indent="-342814">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299" indent="-342814">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228" lvl="0" indent="-341228" algn="l" defTabSz="914134" rtl="0" eaLnBrk="1" latinLnBrk="0" hangingPunct="1">
              <a:lnSpc>
                <a:spcPct val="90000"/>
              </a:lnSpc>
              <a:spcBef>
                <a:spcPct val="20000"/>
              </a:spcBef>
              <a:buSzPct val="80000"/>
              <a:buFont typeface="Arial" pitchFamily="34" charset="0"/>
              <a:buChar char="•"/>
            </a:pPr>
            <a:r>
              <a:rPr lang="en-US" smtClean="0"/>
              <a:t>Click to edit Master text styles</a:t>
            </a:r>
          </a:p>
          <a:p>
            <a:pPr marL="341228" lvl="1" indent="-341228" algn="l" defTabSz="914134" rtl="0" eaLnBrk="1" latinLnBrk="0" hangingPunct="1">
              <a:lnSpc>
                <a:spcPct val="90000"/>
              </a:lnSpc>
              <a:spcBef>
                <a:spcPct val="20000"/>
              </a:spcBef>
              <a:buSzPct val="80000"/>
              <a:buFont typeface="Arial" pitchFamily="34" charset="0"/>
              <a:buChar char="•"/>
            </a:pPr>
            <a:r>
              <a:rPr lang="en-US" smtClean="0"/>
              <a:t>Second level</a:t>
            </a:r>
          </a:p>
          <a:p>
            <a:pPr marL="341228" lvl="2" indent="-341228" algn="l" defTabSz="914134" rtl="0" eaLnBrk="1" latinLnBrk="0" hangingPunct="1">
              <a:lnSpc>
                <a:spcPct val="90000"/>
              </a:lnSpc>
              <a:spcBef>
                <a:spcPct val="20000"/>
              </a:spcBef>
              <a:buSzPct val="80000"/>
              <a:buFont typeface="Arial" pitchFamily="34" charset="0"/>
              <a:buChar char="•"/>
            </a:pPr>
            <a:r>
              <a:rPr lang="en-US" smtClean="0"/>
              <a:t>Third level</a:t>
            </a:r>
          </a:p>
          <a:p>
            <a:pPr marL="341228" lvl="3" indent="-341228" algn="l" defTabSz="914134" rtl="0" eaLnBrk="1" latinLnBrk="0" hangingPunct="1">
              <a:lnSpc>
                <a:spcPct val="90000"/>
              </a:lnSpc>
              <a:spcBef>
                <a:spcPct val="20000"/>
              </a:spcBef>
              <a:buSzPct val="80000"/>
              <a:buFont typeface="Arial" pitchFamily="34" charset="0"/>
              <a:buChar char="•"/>
            </a:pPr>
            <a:r>
              <a:rPr lang="en-US" smtClean="0"/>
              <a:t>Fourth level</a:t>
            </a:r>
          </a:p>
          <a:p>
            <a:pPr marL="341228" lvl="4" indent="-341228" algn="l" defTabSz="914134"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9" y="6372547"/>
            <a:ext cx="1681921" cy="195501"/>
          </a:xfrm>
          <a:prstGeom prst="rect">
            <a:avLst/>
          </a:prstGeom>
        </p:spPr>
      </p:pic>
    </p:spTree>
    <p:extLst>
      <p:ext uri="{BB962C8B-B14F-4D97-AF65-F5344CB8AC3E}">
        <p14:creationId xmlns:p14="http://schemas.microsoft.com/office/powerpoint/2010/main" val="3551394792"/>
      </p:ext>
    </p:extLst>
  </p:cSld>
  <p:clrMapOvr>
    <a:masterClrMapping/>
  </p:clrMapOvr>
  <p:transition>
    <p:fade/>
  </p:transition>
  <p:timing>
    <p:tnLst>
      <p:par>
        <p:cTn id="1" dur="indefinite" restart="never" nodeType="tmRoot"/>
      </p:par>
    </p:tnLst>
  </p:timing>
</p:sldLayout>
</file>

<file path=ppt/slideLayouts/slideLayout1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47897"/>
          </a:xfrm>
        </p:spPr>
        <p:txBody>
          <a:bodyPr/>
          <a:lstStyle>
            <a:lvl1pPr>
              <a:defRPr sz="5399"/>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7801"/>
            <a:ext cx="5486400" cy="443199"/>
          </a:xfrm>
        </p:spPr>
        <p:txBody>
          <a:bodyPr anchor="b"/>
          <a:lstStyle>
            <a:lvl1pPr marL="0" indent="0">
              <a:lnSpc>
                <a:spcPct val="90000"/>
              </a:lnSpc>
              <a:spcBef>
                <a:spcPts val="0"/>
              </a:spcBef>
              <a:buNone/>
              <a:defRPr sz="3199" b="0">
                <a:latin typeface="Segoe UI Light" pitchFamily="34" charset="0"/>
              </a:defRPr>
            </a:lvl1pPr>
            <a:lvl2pPr marL="457068" indent="0">
              <a:buNone/>
              <a:defRPr sz="2000" b="1"/>
            </a:lvl2pPr>
            <a:lvl3pPr marL="914134" indent="0">
              <a:buNone/>
              <a:defRPr sz="1800" b="1"/>
            </a:lvl3pPr>
            <a:lvl4pPr marL="1371202" indent="0">
              <a:buNone/>
              <a:defRPr sz="1600" b="1"/>
            </a:lvl4pPr>
            <a:lvl5pPr marL="1828269" indent="0">
              <a:buNone/>
              <a:defRPr sz="1600" b="1"/>
            </a:lvl5pPr>
            <a:lvl6pPr marL="2285338" indent="0">
              <a:buNone/>
              <a:defRPr sz="1600" b="1"/>
            </a:lvl6pPr>
            <a:lvl7pPr marL="2742405" indent="0">
              <a:buNone/>
              <a:defRPr sz="1600" b="1"/>
            </a:lvl7pPr>
            <a:lvl8pPr marL="3199472" indent="0">
              <a:buNone/>
              <a:defRPr sz="1600" b="1"/>
            </a:lvl8pPr>
            <a:lvl9pPr marL="365654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68" y="2266797"/>
            <a:ext cx="5484971" cy="1945148"/>
          </a:xfrm>
        </p:spPr>
        <p:txBody>
          <a:bodyPr/>
          <a:lstStyle>
            <a:lvl1pPr marL="403125" indent="-403125">
              <a:buSzPct val="80000"/>
              <a:buFont typeface="Arial" pitchFamily="34" charset="0"/>
              <a:buChar char="•"/>
              <a:defRPr sz="2799"/>
            </a:lvl1pPr>
            <a:lvl2pPr marL="744353" indent="-322182">
              <a:buSzPct val="80000"/>
              <a:buFont typeface="Arial" pitchFamily="34" charset="0"/>
              <a:buChar char="•"/>
              <a:defRPr sz="2799"/>
            </a:lvl2pPr>
            <a:lvl3pPr marL="1026857" indent="-282504" defTabSz="1030030">
              <a:buSzPct val="80000"/>
              <a:buFont typeface="Arial" pitchFamily="34" charset="0"/>
              <a:buChar char="•"/>
              <a:defRPr sz="2399"/>
            </a:lvl3pPr>
            <a:lvl4pPr marL="1317296" indent="-287267">
              <a:buSzPct val="80000"/>
              <a:buFont typeface="Arial" pitchFamily="34" charset="0"/>
              <a:buChar char="•"/>
              <a:defRPr sz="2000"/>
            </a:lvl4pPr>
            <a:lvl5pPr marL="1541077" indent="-223783">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7801"/>
            <a:ext cx="5486400" cy="443199"/>
          </a:xfrm>
        </p:spPr>
        <p:txBody>
          <a:bodyPr anchor="b"/>
          <a:lstStyle>
            <a:lvl1pPr marL="0" indent="0">
              <a:lnSpc>
                <a:spcPct val="90000"/>
              </a:lnSpc>
              <a:spcBef>
                <a:spcPts val="0"/>
              </a:spcBef>
              <a:buNone/>
              <a:defRPr sz="3199" b="0">
                <a:latin typeface="Segoe UI Light" pitchFamily="34" charset="0"/>
              </a:defRPr>
            </a:lvl1pPr>
            <a:lvl2pPr marL="457068" indent="0">
              <a:buNone/>
              <a:defRPr sz="2000" b="1"/>
            </a:lvl2pPr>
            <a:lvl3pPr marL="914134" indent="0">
              <a:buNone/>
              <a:defRPr sz="1800" b="1"/>
            </a:lvl3pPr>
            <a:lvl4pPr marL="1371202" indent="0">
              <a:buNone/>
              <a:defRPr sz="1600" b="1"/>
            </a:lvl4pPr>
            <a:lvl5pPr marL="1828269" indent="0">
              <a:buNone/>
              <a:defRPr sz="1600" b="1"/>
            </a:lvl5pPr>
            <a:lvl6pPr marL="2285338" indent="0">
              <a:buNone/>
              <a:defRPr sz="1600" b="1"/>
            </a:lvl6pPr>
            <a:lvl7pPr marL="2742405" indent="0">
              <a:buNone/>
              <a:defRPr sz="1600" b="1"/>
            </a:lvl7pPr>
            <a:lvl8pPr marL="3199472" indent="0">
              <a:buNone/>
              <a:defRPr sz="1600" b="1"/>
            </a:lvl8pPr>
            <a:lvl9pPr marL="365654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266797"/>
            <a:ext cx="5486400" cy="1944763"/>
          </a:xfrm>
        </p:spPr>
        <p:txBody>
          <a:bodyPr/>
          <a:lstStyle>
            <a:lvl1pPr marL="296247" indent="-296247">
              <a:buSzPct val="80000"/>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1pPr>
            <a:lvl2pPr marL="457086" indent="-457086">
              <a:buSzPct val="80000"/>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2pPr>
            <a:lvl3pPr marL="764983" indent="-342814">
              <a:buSzPct val="80000"/>
              <a:buFont typeface="Arial" pitchFamily="34" charset="0"/>
              <a:buChar char="•"/>
              <a:defRPr lang="en-US" sz="2399" kern="1200" dirty="0" smtClean="0">
                <a:gradFill>
                  <a:gsLst>
                    <a:gs pos="0">
                      <a:srgbClr val="595959"/>
                    </a:gs>
                    <a:gs pos="86000">
                      <a:srgbClr val="595959"/>
                    </a:gs>
                  </a:gsLst>
                  <a:lin ang="5400000" scaled="0"/>
                </a:gradFill>
                <a:latin typeface="+mn-lt"/>
                <a:ea typeface="+mn-ea"/>
                <a:cs typeface="+mn-cs"/>
              </a:defRPr>
            </a:lvl3pPr>
            <a:lvl4pPr marL="1372843" indent="-342814">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167" indent="-342814">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2843" indent="-342814">
              <a:defRPr sz="1600"/>
            </a:lvl6pPr>
            <a:lvl7pPr marL="1602974" indent="-285679">
              <a:defRPr sz="1600"/>
            </a:lvl7pPr>
            <a:lvl8pPr>
              <a:defRPr sz="1600"/>
            </a:lvl8pPr>
            <a:lvl9pPr>
              <a:defRPr sz="1600"/>
            </a:lvl9pPr>
          </a:lstStyle>
          <a:p>
            <a:pPr marL="403125" lvl="0" indent="-403125" algn="l" defTabSz="914134" rtl="0" eaLnBrk="1" latinLnBrk="0" hangingPunct="1">
              <a:lnSpc>
                <a:spcPct val="90000"/>
              </a:lnSpc>
              <a:spcBef>
                <a:spcPct val="20000"/>
              </a:spcBef>
              <a:buSzPct val="80000"/>
            </a:pPr>
            <a:r>
              <a:rPr lang="en-US" smtClean="0"/>
              <a:t>Click to edit Master text styles</a:t>
            </a:r>
          </a:p>
          <a:p>
            <a:pPr marL="403125" lvl="1" indent="-403125" algn="l" defTabSz="914134" rtl="0" eaLnBrk="1" latinLnBrk="0" hangingPunct="1">
              <a:lnSpc>
                <a:spcPct val="90000"/>
              </a:lnSpc>
              <a:spcBef>
                <a:spcPct val="20000"/>
              </a:spcBef>
              <a:buSzPct val="80000"/>
            </a:pPr>
            <a:r>
              <a:rPr lang="en-US" smtClean="0"/>
              <a:t>Second level</a:t>
            </a:r>
          </a:p>
          <a:p>
            <a:pPr marL="403125" lvl="2" indent="-403125" algn="l" defTabSz="914134" rtl="0" eaLnBrk="1" latinLnBrk="0" hangingPunct="1">
              <a:lnSpc>
                <a:spcPct val="90000"/>
              </a:lnSpc>
              <a:spcBef>
                <a:spcPct val="20000"/>
              </a:spcBef>
              <a:buSzPct val="80000"/>
            </a:pPr>
            <a:r>
              <a:rPr lang="en-US" smtClean="0"/>
              <a:t>Third level</a:t>
            </a:r>
          </a:p>
          <a:p>
            <a:pPr marL="403125" lvl="3" indent="-403125" algn="l" defTabSz="914134" rtl="0" eaLnBrk="1" latinLnBrk="0" hangingPunct="1">
              <a:lnSpc>
                <a:spcPct val="90000"/>
              </a:lnSpc>
              <a:spcBef>
                <a:spcPct val="20000"/>
              </a:spcBef>
              <a:buSzPct val="80000"/>
            </a:pPr>
            <a:r>
              <a:rPr lang="en-US" smtClean="0"/>
              <a:t>Fourth level</a:t>
            </a:r>
          </a:p>
          <a:p>
            <a:pPr marL="403125" lvl="4" indent="-403125" algn="l" defTabSz="914134"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9" y="6372547"/>
            <a:ext cx="1681921" cy="195501"/>
          </a:xfrm>
          <a:prstGeom prst="rect">
            <a:avLst/>
          </a:prstGeom>
        </p:spPr>
      </p:pic>
    </p:spTree>
    <p:extLst>
      <p:ext uri="{BB962C8B-B14F-4D97-AF65-F5344CB8AC3E}">
        <p14:creationId xmlns:p14="http://schemas.microsoft.com/office/powerpoint/2010/main" val="386654533"/>
      </p:ext>
    </p:extLst>
  </p:cSld>
  <p:clrMapOvr>
    <a:masterClrMapping/>
  </p:clrMapOvr>
  <p:transition>
    <p:fade/>
  </p:transition>
  <p:timing>
    <p:tnLst>
      <p:par>
        <p:cTn id="1" dur="indefinite" restart="never" nodeType="tmRoot"/>
      </p:par>
    </p:tnLst>
  </p:timing>
</p:sldLayout>
</file>

<file path=ppt/slideLayouts/slideLayout1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47897"/>
          </a:xfrm>
        </p:spPr>
        <p:txBody>
          <a:bodyPr/>
          <a:lstStyle>
            <a:lvl1pPr>
              <a:defRPr sz="5399"/>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9" y="6372547"/>
            <a:ext cx="1681921" cy="195501"/>
          </a:xfrm>
          <a:prstGeom prst="rect">
            <a:avLst/>
          </a:prstGeom>
        </p:spPr>
      </p:pic>
    </p:spTree>
    <p:extLst>
      <p:ext uri="{BB962C8B-B14F-4D97-AF65-F5344CB8AC3E}">
        <p14:creationId xmlns:p14="http://schemas.microsoft.com/office/powerpoint/2010/main" val="2863418465"/>
      </p:ext>
    </p:extLst>
  </p:cSld>
  <p:clrMapOvr>
    <a:masterClrMapping/>
  </p:clrMapOvr>
  <p:transition>
    <p:fade/>
  </p:transition>
  <p:timing>
    <p:tnLst>
      <p:par>
        <p:cTn id="1" dur="indefinite" restart="never" nodeType="tmRoot"/>
      </p:par>
    </p:tnLst>
  </p:timing>
</p:sldLayout>
</file>

<file path=ppt/slideLayouts/slideLayout1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9" y="6372547"/>
            <a:ext cx="1681921" cy="195501"/>
          </a:xfrm>
          <a:prstGeom prst="rect">
            <a:avLst/>
          </a:prstGeom>
        </p:spPr>
      </p:pic>
    </p:spTree>
    <p:extLst>
      <p:ext uri="{BB962C8B-B14F-4D97-AF65-F5344CB8AC3E}">
        <p14:creationId xmlns:p14="http://schemas.microsoft.com/office/powerpoint/2010/main" val="4015046452"/>
      </p:ext>
    </p:extLst>
  </p:cSld>
  <p:clrMapOvr>
    <a:masterClrMapping/>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p:ph type="body" sz="quarter" idx="10" hasCustomPrompt="1"/>
          </p:nvPr>
        </p:nvSpPr>
        <p:spPr>
          <a:xfrm>
            <a:off x="512764" y="2892714"/>
            <a:ext cx="11228440" cy="1218539"/>
          </a:xfrm>
        </p:spPr>
        <p:txBody>
          <a:bodyPr/>
          <a:lstStyle>
            <a:lvl1pPr marL="0" indent="0">
              <a:buNone/>
              <a:defRPr lang="en-US" sz="8798" i="0" kern="1200" spc="-100" baseline="0" dirty="0" smtClean="0">
                <a:solidFill>
                  <a:schemeClr val="bg1">
                    <a:alpha val="99000"/>
                  </a:schemeClr>
                </a:solidFill>
                <a:latin typeface="Segoe UI Light" pitchFamily="34" charset="0"/>
                <a:ea typeface="+mn-ea"/>
                <a:cs typeface="+mn-cs"/>
              </a:defRPr>
            </a:lvl1pPr>
          </a:lstStyle>
          <a:p>
            <a:pPr marL="0" lvl="0" indent="0" algn="l" defTabSz="914029"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p:ph type="body" sz="quarter" idx="11" hasCustomPrompt="1"/>
          </p:nvPr>
        </p:nvSpPr>
        <p:spPr>
          <a:xfrm>
            <a:off x="512764" y="4343408"/>
            <a:ext cx="7513637" cy="443070"/>
          </a:xfrm>
        </p:spPr>
        <p:txBody>
          <a:bodyPr/>
          <a:lstStyle>
            <a:lvl1pPr marL="0" indent="0">
              <a:buNone/>
              <a:defRPr lang="en-US" sz="3199" kern="1200" spc="-100" baseline="0" dirty="0">
                <a:solidFill>
                  <a:schemeClr val="bg1">
                    <a:alpha val="99000"/>
                  </a:schemeClr>
                </a:solidFill>
                <a:latin typeface="+mj-lt"/>
                <a:ea typeface="+mn-ea"/>
                <a:cs typeface="+mn-cs"/>
              </a:defRPr>
            </a:lvl1pPr>
          </a:lstStyle>
          <a:p>
            <a:pPr marL="0" lvl="0" indent="0" algn="l" defTabSz="914029"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708" y="6364659"/>
            <a:ext cx="1595652" cy="268367"/>
          </a:xfrm>
          <a:prstGeom prst="rect">
            <a:avLst/>
          </a:prstGeom>
          <a:noFill/>
          <a:ln>
            <a:noFill/>
          </a:ln>
        </p:spPr>
      </p:pic>
      <p:pic>
        <p:nvPicPr>
          <p:cNvPr id="7" name="Picture 6"/>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4" y="228601"/>
            <a:ext cx="2497827" cy="290339"/>
          </a:xfrm>
          <a:prstGeom prst="rect">
            <a:avLst/>
          </a:prstGeom>
        </p:spPr>
      </p:pic>
    </p:spTree>
  </p:cSld>
  <p:clrMapOvr>
    <a:masterClrMapping/>
  </p:clrMapOvr>
  <p:transition>
    <p:fade/>
  </p:transition>
  <p:timing>
    <p:tnLst>
      <p:par>
        <p:cTn id="1" dur="indefinite" restart="never" nodeType="tmRoot"/>
      </p:par>
    </p:tnLst>
  </p:timing>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0" tIns="45691" rIns="91380" bIns="45691" numCol="1" spcCol="0" rtlCol="0" anchor="ctr" anchorCtr="0" compatLnSpc="1">
            <a:prstTxWarp prst="textNoShape">
              <a:avLst/>
            </a:prstTxWarp>
          </a:bodyPr>
          <a:lstStyle/>
          <a:p>
            <a:pPr algn="ctr" defTabSz="913560" fontAlgn="base">
              <a:spcBef>
                <a:spcPct val="0"/>
              </a:spcBef>
              <a:spcAft>
                <a:spcPct val="0"/>
              </a:spcAft>
            </a:pPr>
            <a:endParaRPr lang="en-US" sz="2199"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134" rtl="0" eaLnBrk="1" latinLnBrk="0" hangingPunct="1">
              <a:lnSpc>
                <a:spcPct val="90000"/>
              </a:lnSpc>
              <a:spcBef>
                <a:spcPct val="0"/>
              </a:spcBef>
              <a:buNone/>
              <a:defRPr lang="en-US" sz="5399"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3805" y="3417790"/>
            <a:ext cx="6945312" cy="1241622"/>
          </a:xfrm>
        </p:spPr>
        <p:txBody>
          <a:bodyPr lIns="182880" tIns="182880" anchor="ctr" anchorCtr="0"/>
          <a:lstStyle>
            <a:lvl1pPr marL="574531" indent="-571357">
              <a:spcAft>
                <a:spcPts val="1200"/>
              </a:spcAft>
              <a:buNone/>
              <a:defRPr lang="en-US" sz="4399"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5988" indent="-342814">
              <a:buFont typeface="Arial" pitchFamily="34" charset="0"/>
              <a:buNone/>
              <a:defRPr lang="en-US" sz="2399" kern="1200" spc="-51" baseline="0" dirty="0">
                <a:gradFill>
                  <a:gsLst>
                    <a:gs pos="0">
                      <a:srgbClr val="595959"/>
                    </a:gs>
                    <a:gs pos="86000">
                      <a:srgbClr val="595959"/>
                    </a:gs>
                  </a:gsLst>
                  <a:lin ang="5400000" scaled="0"/>
                </a:gradFill>
                <a:latin typeface="+mn-lt"/>
                <a:ea typeface="+mn-ea"/>
                <a:cs typeface="+mn-cs"/>
              </a:defRPr>
            </a:lvl2pPr>
          </a:lstStyle>
          <a:p>
            <a:pPr marL="3174" lvl="0" indent="0" algn="l" defTabSz="914134" rtl="0" eaLnBrk="1" latinLnBrk="0" hangingPunct="1">
              <a:lnSpc>
                <a:spcPct val="90000"/>
              </a:lnSpc>
              <a:spcBef>
                <a:spcPts val="0"/>
              </a:spcBef>
              <a:spcAft>
                <a:spcPts val="900"/>
              </a:spcAft>
              <a:buSzPct val="80000"/>
            </a:pPr>
            <a:r>
              <a:rPr lang="en-US" dirty="0" smtClean="0"/>
              <a:t>Click to edit Master text styles</a:t>
            </a:r>
          </a:p>
          <a:p>
            <a:pPr marL="3174" lvl="1" indent="0" algn="l" defTabSz="914134" rtl="0" eaLnBrk="1" latinLnBrk="0" hangingPunct="1">
              <a:lnSpc>
                <a:spcPct val="90000"/>
              </a:lnSpc>
              <a:spcBef>
                <a:spcPts val="0"/>
              </a:spcBef>
              <a:spcAft>
                <a:spcPts val="900"/>
              </a:spcAft>
              <a:buSzPct val="80000"/>
            </a:pPr>
            <a:r>
              <a:rPr lang="en-US" dirty="0" smtClean="0"/>
              <a:t>Second level</a:t>
            </a:r>
          </a:p>
        </p:txBody>
      </p:sp>
      <p:sp>
        <p:nvSpPr>
          <p:cNvPr id="18" name="Freeform 105"/>
          <p:cNvSpPr>
            <a:spLocks/>
          </p:cNvSpPr>
          <p:nvPr userDrawn="1"/>
        </p:nvSpPr>
        <p:spPr bwMode="black">
          <a:xfrm>
            <a:off x="1200173" y="2133600"/>
            <a:ext cx="18650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284" tIns="41143" rIns="82284" bIns="41143" numCol="1" anchor="t" anchorCtr="0" compatLnSpc="1">
            <a:prstTxWarp prst="textNoShape">
              <a:avLst/>
            </a:prstTxWarp>
          </a:bodyPr>
          <a:lstStyle/>
          <a:p>
            <a:pPr defTabSz="1218682"/>
            <a:endParaRPr lang="en-US" sz="1600" dirty="0">
              <a:solidFill>
                <a:srgbClr val="292929"/>
              </a:solidFill>
            </a:endParaRPr>
          </a:p>
        </p:txBody>
      </p:sp>
    </p:spTree>
    <p:extLst>
      <p:ext uri="{BB962C8B-B14F-4D97-AF65-F5344CB8AC3E}">
        <p14:creationId xmlns:p14="http://schemas.microsoft.com/office/powerpoint/2010/main" val="1282771829"/>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1"/>
            <a:ext cx="4205289" cy="1523495"/>
          </a:xfrm>
        </p:spPr>
        <p:txBody>
          <a:bodyPr anchor="ctr" anchorCtr="0">
            <a:noAutofit/>
          </a:bodyPr>
          <a:lstStyle>
            <a:lvl1pPr>
              <a:lnSpc>
                <a:spcPct val="90000"/>
              </a:lnSpc>
              <a:defRPr sz="4799"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3"/>
            <a:ext cx="4205289" cy="461665"/>
          </a:xfrm>
        </p:spPr>
        <p:txBody>
          <a:bodyPr>
            <a:noAutofit/>
          </a:bodyPr>
          <a:lstStyle>
            <a:lvl1pPr marL="0" indent="0" algn="l" defTabSz="914134"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68" indent="0" algn="ctr">
              <a:buNone/>
              <a:defRPr>
                <a:solidFill>
                  <a:schemeClr val="tx1">
                    <a:tint val="75000"/>
                  </a:schemeClr>
                </a:solidFill>
              </a:defRPr>
            </a:lvl2pPr>
            <a:lvl3pPr marL="914134" indent="0" algn="ctr">
              <a:buNone/>
              <a:defRPr>
                <a:solidFill>
                  <a:schemeClr val="tx1">
                    <a:tint val="75000"/>
                  </a:schemeClr>
                </a:solidFill>
              </a:defRPr>
            </a:lvl3pPr>
            <a:lvl4pPr marL="1371202" indent="0" algn="ctr">
              <a:buNone/>
              <a:defRPr>
                <a:solidFill>
                  <a:schemeClr val="tx1">
                    <a:tint val="75000"/>
                  </a:schemeClr>
                </a:solidFill>
              </a:defRPr>
            </a:lvl4pPr>
            <a:lvl5pPr marL="1828269" indent="0" algn="ctr">
              <a:buNone/>
              <a:defRPr>
                <a:solidFill>
                  <a:schemeClr val="tx1">
                    <a:tint val="75000"/>
                  </a:schemeClr>
                </a:solidFill>
              </a:defRPr>
            </a:lvl5pPr>
            <a:lvl6pPr marL="2285338" indent="0" algn="ctr">
              <a:buNone/>
              <a:defRPr>
                <a:solidFill>
                  <a:schemeClr val="tx1">
                    <a:tint val="75000"/>
                  </a:schemeClr>
                </a:solidFill>
              </a:defRPr>
            </a:lvl6pPr>
            <a:lvl7pPr marL="2742405" indent="0" algn="ctr">
              <a:buNone/>
              <a:defRPr>
                <a:solidFill>
                  <a:schemeClr val="tx1">
                    <a:tint val="75000"/>
                  </a:schemeClr>
                </a:solidFill>
              </a:defRPr>
            </a:lvl7pPr>
            <a:lvl8pPr marL="3199472" indent="0" algn="ctr">
              <a:buNone/>
              <a:defRPr>
                <a:solidFill>
                  <a:schemeClr val="tx1">
                    <a:tint val="75000"/>
                  </a:schemeClr>
                </a:solidFill>
              </a:defRPr>
            </a:lvl8pPr>
            <a:lvl9pPr marL="3656540"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6" y="4160520"/>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598" b="0" i="0" u="none" strike="noStrike" kern="1200" cap="none" spc="-643"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3384" y="2136047"/>
            <a:ext cx="3499129" cy="2114059"/>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134"/>
              <a:endParaRPr lang="en-US" sz="1800" dirty="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134"/>
              <a:endParaRPr lang="en-US" sz="1800" dirty="0">
                <a:solidFill>
                  <a:srgbClr val="292929"/>
                </a:solidFill>
              </a:endParaRPr>
            </a:p>
          </p:txBody>
        </p:sp>
      </p:grpSp>
    </p:spTree>
    <p:extLst>
      <p:ext uri="{BB962C8B-B14F-4D97-AF65-F5344CB8AC3E}">
        <p14:creationId xmlns:p14="http://schemas.microsoft.com/office/powerpoint/2010/main" val="1478103643"/>
      </p:ext>
    </p:extLst>
  </p:cSld>
  <p:clrMapOvr>
    <a:masterClrMapping/>
  </p:clrMapOvr>
  <p:transition>
    <p:fade/>
  </p:transition>
  <p:timing>
    <p:tnLst>
      <p:par>
        <p:cTn id="1" dur="indefinite" restart="never" nodeType="tmRoot"/>
      </p:par>
    </p:tnLst>
  </p:timing>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1"/>
            <a:ext cx="4205289" cy="1523495"/>
          </a:xfrm>
        </p:spPr>
        <p:txBody>
          <a:bodyPr anchor="ctr" anchorCtr="0">
            <a:noAutofit/>
          </a:bodyPr>
          <a:lstStyle>
            <a:lvl1pPr>
              <a:lnSpc>
                <a:spcPct val="90000"/>
              </a:lnSpc>
              <a:defRPr sz="4799"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3"/>
            <a:ext cx="4205289" cy="461665"/>
          </a:xfrm>
        </p:spPr>
        <p:txBody>
          <a:bodyPr>
            <a:noAutofit/>
          </a:bodyPr>
          <a:lstStyle>
            <a:lvl1pPr marL="0" indent="0" algn="l" defTabSz="914134"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68" indent="0" algn="ctr">
              <a:buNone/>
              <a:defRPr>
                <a:solidFill>
                  <a:schemeClr val="tx1">
                    <a:tint val="75000"/>
                  </a:schemeClr>
                </a:solidFill>
              </a:defRPr>
            </a:lvl2pPr>
            <a:lvl3pPr marL="914134" indent="0" algn="ctr">
              <a:buNone/>
              <a:defRPr>
                <a:solidFill>
                  <a:schemeClr val="tx1">
                    <a:tint val="75000"/>
                  </a:schemeClr>
                </a:solidFill>
              </a:defRPr>
            </a:lvl3pPr>
            <a:lvl4pPr marL="1371202" indent="0" algn="ctr">
              <a:buNone/>
              <a:defRPr>
                <a:solidFill>
                  <a:schemeClr val="tx1">
                    <a:tint val="75000"/>
                  </a:schemeClr>
                </a:solidFill>
              </a:defRPr>
            </a:lvl4pPr>
            <a:lvl5pPr marL="1828269" indent="0" algn="ctr">
              <a:buNone/>
              <a:defRPr>
                <a:solidFill>
                  <a:schemeClr val="tx1">
                    <a:tint val="75000"/>
                  </a:schemeClr>
                </a:solidFill>
              </a:defRPr>
            </a:lvl5pPr>
            <a:lvl6pPr marL="2285338" indent="0" algn="ctr">
              <a:buNone/>
              <a:defRPr>
                <a:solidFill>
                  <a:schemeClr val="tx1">
                    <a:tint val="75000"/>
                  </a:schemeClr>
                </a:solidFill>
              </a:defRPr>
            </a:lvl6pPr>
            <a:lvl7pPr marL="2742405" indent="0" algn="ctr">
              <a:buNone/>
              <a:defRPr>
                <a:solidFill>
                  <a:schemeClr val="tx1">
                    <a:tint val="75000"/>
                  </a:schemeClr>
                </a:solidFill>
              </a:defRPr>
            </a:lvl7pPr>
            <a:lvl8pPr marL="3199472" indent="0" algn="ctr">
              <a:buNone/>
              <a:defRPr>
                <a:solidFill>
                  <a:schemeClr val="tx1">
                    <a:tint val="75000"/>
                  </a:schemeClr>
                </a:solidFill>
              </a:defRPr>
            </a:lvl8pPr>
            <a:lvl9pPr marL="3656540"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6" y="4160520"/>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598" b="0" i="0" u="none" strike="noStrike" kern="1200" cap="none" spc="-643"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1954" y="2008093"/>
            <a:ext cx="2269077"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914134"/>
            <a:endParaRPr lang="en-US" sz="1800" dirty="0">
              <a:solidFill>
                <a:srgbClr val="292929"/>
              </a:solidFill>
            </a:endParaRPr>
          </a:p>
        </p:txBody>
      </p:sp>
    </p:spTree>
    <p:extLst>
      <p:ext uri="{BB962C8B-B14F-4D97-AF65-F5344CB8AC3E}">
        <p14:creationId xmlns:p14="http://schemas.microsoft.com/office/powerpoint/2010/main" val="2839740967"/>
      </p:ext>
    </p:extLst>
  </p:cSld>
  <p:clrMapOvr>
    <a:masterClrMapping/>
  </p:clrMapOvr>
  <p:transition>
    <p:fade/>
  </p:transition>
  <p:timing>
    <p:tnLst>
      <p:par>
        <p:cTn id="1" dur="indefinite" restart="never" nodeType="tmRoot"/>
      </p:par>
    </p:tnLst>
  </p:timing>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1"/>
            <a:ext cx="4205289" cy="1523495"/>
          </a:xfrm>
        </p:spPr>
        <p:txBody>
          <a:bodyPr anchor="ctr" anchorCtr="0">
            <a:noAutofit/>
          </a:bodyPr>
          <a:lstStyle>
            <a:lvl1pPr>
              <a:lnSpc>
                <a:spcPct val="90000"/>
              </a:lnSpc>
              <a:defRPr sz="4799"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3"/>
            <a:ext cx="4205289" cy="461665"/>
          </a:xfrm>
        </p:spPr>
        <p:txBody>
          <a:bodyPr>
            <a:noAutofit/>
          </a:bodyPr>
          <a:lstStyle>
            <a:lvl1pPr marL="0" indent="0" algn="l" defTabSz="914134"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68" indent="0" algn="ctr">
              <a:buNone/>
              <a:defRPr>
                <a:solidFill>
                  <a:schemeClr val="tx1">
                    <a:tint val="75000"/>
                  </a:schemeClr>
                </a:solidFill>
              </a:defRPr>
            </a:lvl2pPr>
            <a:lvl3pPr marL="914134" indent="0" algn="ctr">
              <a:buNone/>
              <a:defRPr>
                <a:solidFill>
                  <a:schemeClr val="tx1">
                    <a:tint val="75000"/>
                  </a:schemeClr>
                </a:solidFill>
              </a:defRPr>
            </a:lvl3pPr>
            <a:lvl4pPr marL="1371202" indent="0" algn="ctr">
              <a:buNone/>
              <a:defRPr>
                <a:solidFill>
                  <a:schemeClr val="tx1">
                    <a:tint val="75000"/>
                  </a:schemeClr>
                </a:solidFill>
              </a:defRPr>
            </a:lvl4pPr>
            <a:lvl5pPr marL="1828269" indent="0" algn="ctr">
              <a:buNone/>
              <a:defRPr>
                <a:solidFill>
                  <a:schemeClr val="tx1">
                    <a:tint val="75000"/>
                  </a:schemeClr>
                </a:solidFill>
              </a:defRPr>
            </a:lvl5pPr>
            <a:lvl6pPr marL="2285338" indent="0" algn="ctr">
              <a:buNone/>
              <a:defRPr>
                <a:solidFill>
                  <a:schemeClr val="tx1">
                    <a:tint val="75000"/>
                  </a:schemeClr>
                </a:solidFill>
              </a:defRPr>
            </a:lvl6pPr>
            <a:lvl7pPr marL="2742405" indent="0" algn="ctr">
              <a:buNone/>
              <a:defRPr>
                <a:solidFill>
                  <a:schemeClr val="tx1">
                    <a:tint val="75000"/>
                  </a:schemeClr>
                </a:solidFill>
              </a:defRPr>
            </a:lvl7pPr>
            <a:lvl8pPr marL="3199472" indent="0" algn="ctr">
              <a:buNone/>
              <a:defRPr>
                <a:solidFill>
                  <a:schemeClr val="tx1">
                    <a:tint val="75000"/>
                  </a:schemeClr>
                </a:solidFill>
              </a:defRPr>
            </a:lvl8pPr>
            <a:lvl9pPr marL="3656540"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6" y="4160520"/>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598"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4572" y="2242931"/>
            <a:ext cx="3176914" cy="1934623"/>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4134"/>
              <a:endParaRPr lang="en-US" sz="1600" dirty="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4134"/>
              <a:endParaRPr lang="en-US" sz="1600" dirty="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4134"/>
              <a:endParaRPr lang="en-US" sz="1600" dirty="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4134"/>
              <a:endParaRPr lang="en-US" sz="1600" dirty="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4134"/>
              <a:endParaRPr lang="en-US" sz="1600" dirty="0">
                <a:solidFill>
                  <a:srgbClr val="292929"/>
                </a:solidFill>
              </a:endParaRPr>
            </a:p>
          </p:txBody>
        </p:sp>
      </p:grpSp>
    </p:spTree>
    <p:extLst>
      <p:ext uri="{BB962C8B-B14F-4D97-AF65-F5344CB8AC3E}">
        <p14:creationId xmlns:p14="http://schemas.microsoft.com/office/powerpoint/2010/main" val="827886700"/>
      </p:ext>
    </p:extLst>
  </p:cSld>
  <p:clrMapOvr>
    <a:masterClrMapping/>
  </p:clrMapOvr>
  <p:transition>
    <p:fade/>
  </p:transition>
  <p:timing>
    <p:tnLst>
      <p:par>
        <p:cTn id="1" dur="indefinite" restart="never" nodeType="tmRoot"/>
      </p:par>
    </p:tnLst>
  </p:timing>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1"/>
            <a:ext cx="4205289" cy="1523495"/>
          </a:xfrm>
        </p:spPr>
        <p:txBody>
          <a:bodyPr anchor="ctr" anchorCtr="0">
            <a:noAutofit/>
          </a:bodyPr>
          <a:lstStyle>
            <a:lvl1pPr>
              <a:lnSpc>
                <a:spcPct val="90000"/>
              </a:lnSpc>
              <a:defRPr sz="4799"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3"/>
            <a:ext cx="4205289" cy="461665"/>
          </a:xfrm>
        </p:spPr>
        <p:txBody>
          <a:bodyPr>
            <a:noAutofit/>
          </a:bodyPr>
          <a:lstStyle>
            <a:lvl1pPr marL="0" indent="0" algn="l" defTabSz="914134"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68" indent="0" algn="ctr">
              <a:buNone/>
              <a:defRPr>
                <a:solidFill>
                  <a:schemeClr val="tx1">
                    <a:tint val="75000"/>
                  </a:schemeClr>
                </a:solidFill>
              </a:defRPr>
            </a:lvl2pPr>
            <a:lvl3pPr marL="914134" indent="0" algn="ctr">
              <a:buNone/>
              <a:defRPr>
                <a:solidFill>
                  <a:schemeClr val="tx1">
                    <a:tint val="75000"/>
                  </a:schemeClr>
                </a:solidFill>
              </a:defRPr>
            </a:lvl3pPr>
            <a:lvl4pPr marL="1371202" indent="0" algn="ctr">
              <a:buNone/>
              <a:defRPr>
                <a:solidFill>
                  <a:schemeClr val="tx1">
                    <a:tint val="75000"/>
                  </a:schemeClr>
                </a:solidFill>
              </a:defRPr>
            </a:lvl4pPr>
            <a:lvl5pPr marL="1828269" indent="0" algn="ctr">
              <a:buNone/>
              <a:defRPr>
                <a:solidFill>
                  <a:schemeClr val="tx1">
                    <a:tint val="75000"/>
                  </a:schemeClr>
                </a:solidFill>
              </a:defRPr>
            </a:lvl5pPr>
            <a:lvl6pPr marL="2285338" indent="0" algn="ctr">
              <a:buNone/>
              <a:defRPr>
                <a:solidFill>
                  <a:schemeClr val="tx1">
                    <a:tint val="75000"/>
                  </a:schemeClr>
                </a:solidFill>
              </a:defRPr>
            </a:lvl6pPr>
            <a:lvl7pPr marL="2742405" indent="0" algn="ctr">
              <a:buNone/>
              <a:defRPr>
                <a:solidFill>
                  <a:schemeClr val="tx1">
                    <a:tint val="75000"/>
                  </a:schemeClr>
                </a:solidFill>
              </a:defRPr>
            </a:lvl7pPr>
            <a:lvl8pPr marL="3199472" indent="0" algn="ctr">
              <a:buNone/>
              <a:defRPr>
                <a:solidFill>
                  <a:schemeClr val="tx1">
                    <a:tint val="75000"/>
                  </a:schemeClr>
                </a:solidFill>
              </a:defRPr>
            </a:lvl8pPr>
            <a:lvl9pPr marL="3656540"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6" y="4160520"/>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598" b="0" i="0" u="none" strike="noStrike" kern="1200" cap="none" spc="-643"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3610" y="1932604"/>
            <a:ext cx="3013332" cy="231424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84" tIns="41143" rIns="82284" bIns="41143" numCol="1" anchor="t" anchorCtr="0" compatLnSpc="1">
            <a:prstTxWarp prst="textNoShape">
              <a:avLst/>
            </a:prstTxWarp>
          </a:bodyPr>
          <a:lstStyle/>
          <a:p>
            <a:pPr defTabSz="914134"/>
            <a:endParaRPr lang="en-US" sz="1600" dirty="0">
              <a:solidFill>
                <a:srgbClr val="292929"/>
              </a:solidFill>
            </a:endParaRPr>
          </a:p>
        </p:txBody>
      </p:sp>
    </p:spTree>
    <p:extLst>
      <p:ext uri="{BB962C8B-B14F-4D97-AF65-F5344CB8AC3E}">
        <p14:creationId xmlns:p14="http://schemas.microsoft.com/office/powerpoint/2010/main" val="1420349721"/>
      </p:ext>
    </p:extLst>
  </p:cSld>
  <p:clrMapOvr>
    <a:masterClrMapping/>
  </p:clrMapOvr>
  <p:transition>
    <p:fade/>
  </p:transition>
  <p:timing>
    <p:tnLst>
      <p:par>
        <p:cTn id="1" dur="indefinite" restart="never" nodeType="tmRoot"/>
      </p:par>
    </p:tnLst>
  </p:timing>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1"/>
            <a:ext cx="4205289" cy="1523495"/>
          </a:xfrm>
        </p:spPr>
        <p:txBody>
          <a:bodyPr anchor="ctr" anchorCtr="0">
            <a:noAutofit/>
          </a:bodyPr>
          <a:lstStyle>
            <a:lvl1pPr>
              <a:lnSpc>
                <a:spcPct val="90000"/>
              </a:lnSpc>
              <a:defRPr sz="4799"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3"/>
            <a:ext cx="4205289" cy="461665"/>
          </a:xfrm>
        </p:spPr>
        <p:txBody>
          <a:bodyPr>
            <a:noAutofit/>
          </a:bodyPr>
          <a:lstStyle>
            <a:lvl1pPr marL="0" indent="0" algn="l" defTabSz="914134"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68" indent="0" algn="ctr">
              <a:buNone/>
              <a:defRPr>
                <a:solidFill>
                  <a:schemeClr val="tx1">
                    <a:tint val="75000"/>
                  </a:schemeClr>
                </a:solidFill>
              </a:defRPr>
            </a:lvl2pPr>
            <a:lvl3pPr marL="914134" indent="0" algn="ctr">
              <a:buNone/>
              <a:defRPr>
                <a:solidFill>
                  <a:schemeClr val="tx1">
                    <a:tint val="75000"/>
                  </a:schemeClr>
                </a:solidFill>
              </a:defRPr>
            </a:lvl3pPr>
            <a:lvl4pPr marL="1371202" indent="0" algn="ctr">
              <a:buNone/>
              <a:defRPr>
                <a:solidFill>
                  <a:schemeClr val="tx1">
                    <a:tint val="75000"/>
                  </a:schemeClr>
                </a:solidFill>
              </a:defRPr>
            </a:lvl4pPr>
            <a:lvl5pPr marL="1828269" indent="0" algn="ctr">
              <a:buNone/>
              <a:defRPr>
                <a:solidFill>
                  <a:schemeClr val="tx1">
                    <a:tint val="75000"/>
                  </a:schemeClr>
                </a:solidFill>
              </a:defRPr>
            </a:lvl5pPr>
            <a:lvl6pPr marL="2285338" indent="0" algn="ctr">
              <a:buNone/>
              <a:defRPr>
                <a:solidFill>
                  <a:schemeClr val="tx1">
                    <a:tint val="75000"/>
                  </a:schemeClr>
                </a:solidFill>
              </a:defRPr>
            </a:lvl6pPr>
            <a:lvl7pPr marL="2742405" indent="0" algn="ctr">
              <a:buNone/>
              <a:defRPr>
                <a:solidFill>
                  <a:schemeClr val="tx1">
                    <a:tint val="75000"/>
                  </a:schemeClr>
                </a:solidFill>
              </a:defRPr>
            </a:lvl7pPr>
            <a:lvl8pPr marL="3199472" indent="0" algn="ctr">
              <a:buNone/>
              <a:defRPr>
                <a:solidFill>
                  <a:schemeClr val="tx1">
                    <a:tint val="75000"/>
                  </a:schemeClr>
                </a:solidFill>
              </a:defRPr>
            </a:lvl8pPr>
            <a:lvl9pPr marL="3656540"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6" y="4160520"/>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598" b="0" i="0" u="none" strike="noStrike" kern="1200" cap="none" spc="-643"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2759" y="1905000"/>
            <a:ext cx="1277597"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34"/>
              <a:endParaRPr lang="en-US" sz="1800" dirty="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34"/>
              <a:endParaRPr lang="en-US" sz="1800" dirty="0">
                <a:solidFill>
                  <a:srgbClr val="292929"/>
                </a:solidFill>
              </a:endParaRPr>
            </a:p>
          </p:txBody>
        </p:sp>
      </p:grpSp>
    </p:spTree>
    <p:extLst>
      <p:ext uri="{BB962C8B-B14F-4D97-AF65-F5344CB8AC3E}">
        <p14:creationId xmlns:p14="http://schemas.microsoft.com/office/powerpoint/2010/main" val="2558375118"/>
      </p:ext>
    </p:extLst>
  </p:cSld>
  <p:clrMapOvr>
    <a:masterClrMapping/>
  </p:clrMapOvr>
  <p:transition>
    <p:fade/>
  </p:transition>
  <p:timing>
    <p:tnLst>
      <p:par>
        <p:cTn id="1" dur="indefinite" restart="never" nodeType="tmRoot"/>
      </p:par>
    </p:tnLst>
  </p:timing>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208" y="1905001"/>
            <a:ext cx="10693401"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798"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dirty="0" smtClean="0"/>
              <a:t>Click to edit Master text styles</a:t>
            </a:r>
          </a:p>
        </p:txBody>
      </p:sp>
      <p:pic>
        <p:nvPicPr>
          <p:cNvPr id="8" name="Picture 7"/>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1564" y="6338049"/>
            <a:ext cx="2506560" cy="291353"/>
          </a:xfrm>
          <a:prstGeom prst="rect">
            <a:avLst/>
          </a:prstGeom>
        </p:spPr>
      </p:pic>
    </p:spTree>
    <p:extLst>
      <p:ext uri="{BB962C8B-B14F-4D97-AF65-F5344CB8AC3E}">
        <p14:creationId xmlns:p14="http://schemas.microsoft.com/office/powerpoint/2010/main" val="2487811653"/>
      </p:ext>
    </p:extLst>
  </p:cSld>
  <p:clrMapOvr>
    <a:masterClrMapping/>
  </p:clrMapOvr>
  <p:transition>
    <p:fade/>
  </p:transition>
  <p:timing>
    <p:tnLst>
      <p:par>
        <p:cTn id="1" dur="indefinite" restart="never" nodeType="tmRoot"/>
      </p:par>
    </p:tnLst>
  </p:timing>
</p:sldLayout>
</file>

<file path=ppt/slideLayouts/slideLayout167.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cstate="print">
            <a:extLst>
              <a:ext uri="{28A0092B-C50C-407E-A947-70E740481C1C}">
                <a14:useLocalDpi xmlns:a14="http://schemas.microsoft.com/office/drawing/2010/main" val="0"/>
              </a:ext>
            </a:extLst>
          </a:blip>
          <a:stretch>
            <a:fillRect/>
          </a:stretch>
        </p:blipFill>
        <p:spPr bwMode="black">
          <a:xfrm>
            <a:off x="4321175" y="3140275"/>
            <a:ext cx="3546476" cy="577452"/>
          </a:xfrm>
          <a:prstGeom prst="rect">
            <a:avLst/>
          </a:prstGeom>
          <a:noFill/>
          <a:ln>
            <a:noFill/>
          </a:ln>
        </p:spPr>
      </p:pic>
      <p:sp>
        <p:nvSpPr>
          <p:cNvPr id="3" name="Text Box 3"/>
          <p:cNvSpPr txBox="1">
            <a:spLocks noChangeArrowheads="1"/>
          </p:cNvSpPr>
          <p:nvPr userDrawn="1"/>
        </p:nvSpPr>
        <p:spPr bwMode="blackWhite">
          <a:xfrm>
            <a:off x="507868" y="6083574"/>
            <a:ext cx="11173090" cy="415460"/>
          </a:xfrm>
          <a:prstGeom prst="rect">
            <a:avLst/>
          </a:prstGeom>
          <a:noFill/>
          <a:ln w="12700">
            <a:noFill/>
            <a:miter lim="800000"/>
            <a:headEnd type="none" w="sm" len="sm"/>
            <a:tailEnd type="none" w="sm" len="sm"/>
          </a:ln>
          <a:effectLst/>
        </p:spPr>
        <p:txBody>
          <a:bodyPr vert="horz" wrap="square" lIns="91402" tIns="45701" rIns="91402" bIns="45701" numCol="1" anchor="t" anchorCtr="0" compatLnSpc="1">
            <a:prstTxWarp prst="textNoShape">
              <a:avLst/>
            </a:prstTxWarp>
            <a:spAutoFit/>
          </a:bodyPr>
          <a:lstStyle/>
          <a:p>
            <a:pPr algn="ctr" defTabSz="913870" eaLnBrk="0" hangingPunct="0"/>
            <a:r>
              <a:rPr lang="en-US" sz="700" dirty="0">
                <a:solidFill>
                  <a:srgbClr val="FFFFFF">
                    <a:alpha val="99000"/>
                  </a:srgbClr>
                </a:solidFill>
                <a:cs typeface="Arial" charset="0"/>
              </a:rPr>
              <a:t>© </a:t>
            </a:r>
            <a:r>
              <a:rPr lang="en-US" sz="700" dirty="0" smtClean="0">
                <a:solidFill>
                  <a:srgbClr val="FFFFFF">
                    <a:alpha val="99000"/>
                  </a:srgbClr>
                </a:solidFill>
                <a:cs typeface="Arial" charset="0"/>
              </a:rPr>
              <a:t>2012 Microsoft </a:t>
            </a:r>
            <a:r>
              <a:rPr lang="en-US" sz="700"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3870"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solidFill>
                  <a:srgbClr val="FFFFFF">
                    <a:alpha val="99000"/>
                  </a:srgbClr>
                </a:solidFill>
                <a:cs typeface="Arial" charset="0"/>
              </a:rPr>
              <a:t>MICROSOFT </a:t>
            </a:r>
            <a:r>
              <a:rPr lang="en-US" sz="700"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3595713891"/>
      </p:ext>
    </p:extLst>
  </p:cSld>
  <p:clrMapOvr>
    <a:masterClrMapping/>
  </p:clrMapOvr>
  <p:transition>
    <p:fade/>
  </p:transition>
  <p:timing>
    <p:tnLst>
      <p:par>
        <p:cTn id="1" dur="indefinite" restart="never" nodeType="tmRoot"/>
      </p:par>
    </p:tnLst>
  </p:timing>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764" y="2892711"/>
            <a:ext cx="11228440" cy="1218539"/>
          </a:xfrm>
        </p:spPr>
        <p:txBody>
          <a:bodyPr/>
          <a:lstStyle>
            <a:lvl1pPr marL="0" indent="0">
              <a:buNone/>
              <a:defRPr lang="en-US" sz="8798" i="0" kern="1200" spc="-100" baseline="0" dirty="0" smtClean="0">
                <a:solidFill>
                  <a:schemeClr val="bg1">
                    <a:alpha val="99000"/>
                  </a:schemeClr>
                </a:solidFill>
                <a:latin typeface="Segoe UI Light" pitchFamily="34" charset="0"/>
                <a:ea typeface="+mn-ea"/>
                <a:cs typeface="+mn-cs"/>
              </a:defRPr>
            </a:lvl1pPr>
          </a:lstStyle>
          <a:p>
            <a:pPr marL="0" lvl="0" indent="0" algn="l" defTabSz="914134"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764" y="4343400"/>
            <a:ext cx="7513637" cy="443070"/>
          </a:xfrm>
        </p:spPr>
        <p:txBody>
          <a:bodyPr/>
          <a:lstStyle>
            <a:lvl1pPr marL="0" indent="0">
              <a:buNone/>
              <a:defRPr lang="en-US" sz="3199" kern="1200" spc="-100" baseline="0" dirty="0">
                <a:solidFill>
                  <a:schemeClr val="bg1">
                    <a:alpha val="99000"/>
                  </a:schemeClr>
                </a:solidFill>
                <a:latin typeface="+mj-lt"/>
                <a:ea typeface="+mn-ea"/>
                <a:cs typeface="+mn-cs"/>
              </a:defRPr>
            </a:lvl1pPr>
          </a:lstStyle>
          <a:p>
            <a:pPr marL="0" lvl="0" indent="0" algn="l" defTabSz="914134"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708" y="6364651"/>
            <a:ext cx="1595652" cy="268367"/>
          </a:xfrm>
          <a:prstGeom prst="rect">
            <a:avLst/>
          </a:prstGeom>
          <a:noFill/>
          <a:ln>
            <a:noFill/>
          </a:ln>
        </p:spPr>
      </p:pic>
      <p:pic>
        <p:nvPicPr>
          <p:cNvPr id="7" name="Picture 6"/>
          <p:cNvPicPr>
            <a:picLocks noChangeAspect="1"/>
          </p:cNvPicPr>
          <p:nvPr userDrawn="1"/>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4" y="228600"/>
            <a:ext cx="2497827" cy="290339"/>
          </a:xfrm>
          <a:prstGeom prst="rect">
            <a:avLst/>
          </a:prstGeom>
        </p:spPr>
      </p:pic>
    </p:spTree>
    <p:extLst>
      <p:ext uri="{BB962C8B-B14F-4D97-AF65-F5344CB8AC3E}">
        <p14:creationId xmlns:p14="http://schemas.microsoft.com/office/powerpoint/2010/main" val="947702192"/>
      </p:ext>
    </p:extLst>
  </p:cSld>
  <p:clrMapOvr>
    <a:masterClrMapping/>
  </p:clrMapOvr>
  <p:transition>
    <p:fade/>
  </p:transition>
  <p:timing>
    <p:tnLst>
      <p:par>
        <p:cTn id="1" dur="indefinite" restart="never" nodeType="tmRoot"/>
      </p:par>
    </p:tnLst>
  </p:timing>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3" y="1447799"/>
            <a:ext cx="11149013" cy="2000548"/>
          </a:xfrm>
        </p:spPr>
        <p:txBody>
          <a:bodyPr/>
          <a:lstStyle>
            <a:lvl1pPr marL="460260" indent="-460260">
              <a:buClr>
                <a:srgbClr val="FFFFFF"/>
              </a:buClr>
              <a:buSzPct val="70000"/>
              <a:buFontTx/>
              <a:buBlip>
                <a:blip r:embed="rId2"/>
              </a:buBlip>
              <a:defRPr>
                <a:gradFill>
                  <a:gsLst>
                    <a:gs pos="0">
                      <a:srgbClr val="FFFFFF"/>
                    </a:gs>
                    <a:gs pos="86000">
                      <a:srgbClr val="FFFFFF"/>
                    </a:gs>
                  </a:gsLst>
                  <a:lin ang="5400000" scaled="0"/>
                </a:gradFill>
              </a:defRPr>
            </a:lvl1pPr>
            <a:lvl2pPr marL="855449" indent="-395189">
              <a:buClr>
                <a:srgbClr val="FFFFFF"/>
              </a:buClr>
              <a:buSzPct val="70000"/>
              <a:buFontTx/>
              <a:buBlip>
                <a:blip r:embed="rId2"/>
              </a:buBlip>
              <a:defRPr>
                <a:gradFill>
                  <a:gsLst>
                    <a:gs pos="0">
                      <a:srgbClr val="FFFFFF"/>
                    </a:gs>
                    <a:gs pos="86000">
                      <a:srgbClr val="FFFFFF"/>
                    </a:gs>
                  </a:gsLst>
                  <a:lin ang="5400000" scaled="0"/>
                </a:gradFill>
              </a:defRPr>
            </a:lvl2pPr>
            <a:lvl3pPr marL="1258573" indent="-403125">
              <a:buClr>
                <a:srgbClr val="FFFFFF"/>
              </a:buClr>
              <a:buSzPct val="70000"/>
              <a:buFontTx/>
              <a:buBlip>
                <a:blip r:embed="rId2"/>
              </a:buBlip>
              <a:defRPr>
                <a:gradFill>
                  <a:gsLst>
                    <a:gs pos="0">
                      <a:srgbClr val="FFFFFF"/>
                    </a:gs>
                    <a:gs pos="86000">
                      <a:srgbClr val="FFFFFF"/>
                    </a:gs>
                  </a:gsLst>
                  <a:lin ang="5400000" scaled="0"/>
                </a:gradFill>
              </a:defRPr>
            </a:lvl3pPr>
            <a:lvl4pPr marL="1604561" indent="-345988">
              <a:buClr>
                <a:srgbClr val="FFFFFF"/>
              </a:buClr>
              <a:buSzPct val="70000"/>
              <a:buFontTx/>
              <a:buBlip>
                <a:blip r:embed="rId2"/>
              </a:buBlip>
              <a:defRPr>
                <a:gradFill>
                  <a:gsLst>
                    <a:gs pos="0">
                      <a:srgbClr val="FFFFFF"/>
                    </a:gs>
                    <a:gs pos="86000">
                      <a:srgbClr val="FFFFFF"/>
                    </a:gs>
                  </a:gsLst>
                  <a:lin ang="5400000" scaled="0"/>
                </a:gradFill>
              </a:defRPr>
            </a:lvl4pPr>
            <a:lvl5pPr marL="1941028" indent="-336467">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988045386"/>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3" y="1447799"/>
            <a:ext cx="11149013" cy="2000548"/>
          </a:xfrm>
        </p:spPr>
        <p:txBody>
          <a:bodyPr/>
          <a:lstStyle>
            <a:lvl1pPr marL="460201" indent="-460201">
              <a:buClr>
                <a:srgbClr val="FFFFFF"/>
              </a:buClr>
              <a:buSzPct val="70000"/>
              <a:buFontTx/>
              <a:buBlip>
                <a:blip r:embed="rId2"/>
              </a:buBlip>
              <a:defRPr>
                <a:gradFill>
                  <a:gsLst>
                    <a:gs pos="0">
                      <a:srgbClr val="FFFFFF"/>
                    </a:gs>
                    <a:gs pos="86000">
                      <a:srgbClr val="FFFFFF"/>
                    </a:gs>
                  </a:gsLst>
                  <a:lin ang="5400000" scaled="0"/>
                </a:gradFill>
              </a:defRPr>
            </a:lvl1pPr>
            <a:lvl2pPr marL="855349" indent="-395147">
              <a:buClr>
                <a:srgbClr val="FFFFFF"/>
              </a:buClr>
              <a:buSzPct val="70000"/>
              <a:buFontTx/>
              <a:buBlip>
                <a:blip r:embed="rId2"/>
              </a:buBlip>
              <a:defRPr>
                <a:gradFill>
                  <a:gsLst>
                    <a:gs pos="0">
                      <a:srgbClr val="FFFFFF"/>
                    </a:gs>
                    <a:gs pos="86000">
                      <a:srgbClr val="FFFFFF"/>
                    </a:gs>
                  </a:gsLst>
                  <a:lin ang="5400000" scaled="0"/>
                </a:gradFill>
              </a:defRPr>
            </a:lvl2pPr>
            <a:lvl3pPr marL="1258429" indent="-403081">
              <a:buClr>
                <a:srgbClr val="FFFFFF"/>
              </a:buClr>
              <a:buSzPct val="70000"/>
              <a:buFontTx/>
              <a:buBlip>
                <a:blip r:embed="rId2"/>
              </a:buBlip>
              <a:defRPr>
                <a:gradFill>
                  <a:gsLst>
                    <a:gs pos="0">
                      <a:srgbClr val="FFFFFF"/>
                    </a:gs>
                    <a:gs pos="86000">
                      <a:srgbClr val="FFFFFF"/>
                    </a:gs>
                  </a:gsLst>
                  <a:lin ang="5400000" scaled="0"/>
                </a:gradFill>
              </a:defRPr>
            </a:lvl3pPr>
            <a:lvl4pPr marL="1604368" indent="-345947">
              <a:buClr>
                <a:srgbClr val="FFFFFF"/>
              </a:buClr>
              <a:buSzPct val="70000"/>
              <a:buFontTx/>
              <a:buBlip>
                <a:blip r:embed="rId2"/>
              </a:buBlip>
              <a:defRPr>
                <a:gradFill>
                  <a:gsLst>
                    <a:gs pos="0">
                      <a:srgbClr val="FFFFFF"/>
                    </a:gs>
                    <a:gs pos="86000">
                      <a:srgbClr val="FFFFFF"/>
                    </a:gs>
                  </a:gsLst>
                  <a:lin ang="5400000" scaled="0"/>
                </a:gradFill>
              </a:defRPr>
            </a:lvl4pPr>
            <a:lvl5pPr marL="1940804" indent="-336427">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timing>
    <p:tnLst>
      <p:par>
        <p:cTn id="1" dur="indefinite" restart="never" nodeType="tmRoot"/>
      </p:par>
    </p:tnLst>
  </p:timing>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3" y="1447799"/>
            <a:ext cx="11149013" cy="2000548"/>
          </a:xfrm>
        </p:spPr>
        <p:txBody>
          <a:bodyPr/>
          <a:lstStyle>
            <a:lvl1pPr marL="460260" indent="-460260">
              <a:buClr>
                <a:srgbClr val="FFFFFF"/>
              </a:buClr>
              <a:buSzPct val="70000"/>
              <a:buFontTx/>
              <a:buBlip>
                <a:blip r:embed="rId2"/>
              </a:buBlip>
              <a:defRPr>
                <a:gradFill>
                  <a:gsLst>
                    <a:gs pos="0">
                      <a:srgbClr val="FFFFFF"/>
                    </a:gs>
                    <a:gs pos="86000">
                      <a:srgbClr val="FFFFFF"/>
                    </a:gs>
                  </a:gsLst>
                  <a:lin ang="5400000" scaled="0"/>
                </a:gradFill>
              </a:defRPr>
            </a:lvl1pPr>
            <a:lvl2pPr marL="855449" indent="-395189">
              <a:buClr>
                <a:srgbClr val="FFFFFF"/>
              </a:buClr>
              <a:buSzPct val="70000"/>
              <a:buFontTx/>
              <a:buBlip>
                <a:blip r:embed="rId2"/>
              </a:buBlip>
              <a:defRPr>
                <a:gradFill>
                  <a:gsLst>
                    <a:gs pos="0">
                      <a:srgbClr val="FFFFFF"/>
                    </a:gs>
                    <a:gs pos="86000">
                      <a:srgbClr val="FFFFFF"/>
                    </a:gs>
                  </a:gsLst>
                  <a:lin ang="5400000" scaled="0"/>
                </a:gradFill>
              </a:defRPr>
            </a:lvl2pPr>
            <a:lvl3pPr marL="1258573" indent="-403125">
              <a:buClr>
                <a:srgbClr val="FFFFFF"/>
              </a:buClr>
              <a:buSzPct val="70000"/>
              <a:buFontTx/>
              <a:buBlip>
                <a:blip r:embed="rId2"/>
              </a:buBlip>
              <a:defRPr>
                <a:gradFill>
                  <a:gsLst>
                    <a:gs pos="0">
                      <a:srgbClr val="FFFFFF"/>
                    </a:gs>
                    <a:gs pos="86000">
                      <a:srgbClr val="FFFFFF"/>
                    </a:gs>
                  </a:gsLst>
                  <a:lin ang="5400000" scaled="0"/>
                </a:gradFill>
              </a:defRPr>
            </a:lvl3pPr>
            <a:lvl4pPr marL="1604561" indent="-345988">
              <a:buClr>
                <a:srgbClr val="FFFFFF"/>
              </a:buClr>
              <a:buSzPct val="70000"/>
              <a:buFontTx/>
              <a:buBlip>
                <a:blip r:embed="rId2"/>
              </a:buBlip>
              <a:defRPr>
                <a:gradFill>
                  <a:gsLst>
                    <a:gs pos="0">
                      <a:srgbClr val="FFFFFF"/>
                    </a:gs>
                    <a:gs pos="86000">
                      <a:srgbClr val="FFFFFF"/>
                    </a:gs>
                  </a:gsLst>
                  <a:lin ang="5400000" scaled="0"/>
                </a:gradFill>
              </a:defRPr>
            </a:lvl4pPr>
            <a:lvl5pPr marL="1941028" indent="-336467">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2" y="6238876"/>
            <a:ext cx="12188826" cy="619125"/>
          </a:xfrm>
          <a:solidFill>
            <a:srgbClr val="FFFF99"/>
          </a:solidFill>
        </p:spPr>
        <p:txBody>
          <a:bodyPr wrap="square" lIns="152394" tIns="76197" rIns="152394" bIns="76197" anchor="b" anchorCtr="0">
            <a:noAutofit/>
          </a:bodyPr>
          <a:lstStyle>
            <a:lvl1pPr algn="r">
              <a:buFont typeface="Arial" pitchFamily="34" charset="0"/>
              <a:buNone/>
              <a:defRPr spc="-51"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3270070209"/>
      </p:ext>
    </p:extLst>
  </p:cSld>
  <p:clrMapOvr>
    <a:masterClrMapping/>
  </p:clrMapOvr>
  <p:transition>
    <p:fade/>
  </p:transition>
  <p:timing>
    <p:tnLst>
      <p:par>
        <p:cTn id="1" dur="indefinite" restart="never" nodeType="tmRoot"/>
      </p:par>
    </p:tnLst>
  </p:timing>
</p:sldLayout>
</file>

<file path=ppt/slideLayouts/slideLayout17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9" y="6372547"/>
            <a:ext cx="1681921" cy="195501"/>
          </a:xfrm>
          <a:prstGeom prst="rect">
            <a:avLst/>
          </a:prstGeom>
        </p:spPr>
      </p:pic>
    </p:spTree>
    <p:extLst>
      <p:ext uri="{BB962C8B-B14F-4D97-AF65-F5344CB8AC3E}">
        <p14:creationId xmlns:p14="http://schemas.microsoft.com/office/powerpoint/2010/main" val="2972932232"/>
      </p:ext>
    </p:extLst>
  </p:cSld>
  <p:clrMapOvr>
    <a:masterClrMapping/>
  </p:clrMapOvr>
  <p:timing>
    <p:tnLst>
      <p:par>
        <p:cTn id="1" dur="indefinite" restart="never" nodeType="tmRoot"/>
      </p:par>
    </p:tnLst>
  </p:timing>
</p:sldLayout>
</file>

<file path=ppt/slideLayouts/slideLayout172.xml><?xml version="1.0" encoding="utf-8"?>
<p:sldLayout xmlns:a="http://schemas.openxmlformats.org/drawingml/2006/main" xmlns:r="http://schemas.openxmlformats.org/officeDocument/2006/relationships" xmlns:p="http://schemas.openxmlformats.org/presentationml/2006/main" userDrawn="1">
  <p:cSld name="Windows Azure 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866318863"/>
      </p:ext>
    </p:extLst>
  </p:cSld>
  <p:clrMapOvr>
    <a:masterClrMapping/>
  </p:clrMapOvr>
  <p:transition>
    <p:fade/>
  </p:transition>
  <p:timing>
    <p:tnLst>
      <p:par>
        <p:cTn id="1" dur="indefinite" restart="never" nodeType="tmRoot"/>
      </p:par>
    </p:tnLst>
  </p:timing>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5" y="3877272"/>
            <a:ext cx="6271784" cy="1794661"/>
          </a:xfrm>
          <a:noFill/>
        </p:spPr>
        <p:txBody>
          <a:bodyPr lIns="146286" tIns="109714" rIns="146286" bIns="109714">
            <a:noAutofit/>
          </a:bodyPr>
          <a:lstStyle>
            <a:lvl1pPr marL="0" indent="0">
              <a:spcBef>
                <a:spcPts val="0"/>
              </a:spcBef>
              <a:buNone/>
              <a:defRPr sz="343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235" y="2075841"/>
            <a:ext cx="9858041" cy="1801436"/>
          </a:xfrm>
          <a:noFill/>
        </p:spPr>
        <p:txBody>
          <a:bodyPr lIns="146286" tIns="91429" rIns="146286" bIns="91429" anchor="t" anchorCtr="0"/>
          <a:lstStyle>
            <a:lvl1pPr>
              <a:defRPr sz="5880" spc="-99" baseline="0">
                <a:solidFill>
                  <a:srgbClr val="00188F"/>
                </a:solidFill>
              </a:defRPr>
            </a:lvl1pPr>
          </a:lstStyle>
          <a:p>
            <a:r>
              <a:rPr lang="en-US" dirty="0" smtClean="0"/>
              <a:t>Presentation title</a:t>
            </a:r>
            <a:endParaRPr lang="en-US" dirty="0"/>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10754547" y="6196319"/>
            <a:ext cx="985810" cy="191269"/>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48469" y="560066"/>
            <a:ext cx="2598927" cy="383815"/>
          </a:xfrm>
          <a:prstGeom prst="rect">
            <a:avLst/>
          </a:prstGeom>
        </p:spPr>
      </p:pic>
    </p:spTree>
    <p:extLst>
      <p:ext uri="{BB962C8B-B14F-4D97-AF65-F5344CB8AC3E}">
        <p14:creationId xmlns:p14="http://schemas.microsoft.com/office/powerpoint/2010/main" val="312194623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Custom Layout">
    <p:bg>
      <p:bgPr>
        <a:blipFill rotWithShape="1">
          <a:blip r:embed="rId2"/>
          <a:stretch>
            <a:fillRect/>
          </a:stretch>
        </a:blip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10650675" y="6164664"/>
            <a:ext cx="985810" cy="191269"/>
          </a:xfrm>
          <a:prstGeom prst="rect">
            <a:avLst/>
          </a:prstGeom>
        </p:spPr>
      </p:pic>
      <p:sp>
        <p:nvSpPr>
          <p:cNvPr id="4" name="Text Placeholder 4"/>
          <p:cNvSpPr>
            <a:spLocks noGrp="1"/>
          </p:cNvSpPr>
          <p:nvPr>
            <p:ph type="body" sz="quarter" idx="12" hasCustomPrompt="1"/>
          </p:nvPr>
        </p:nvSpPr>
        <p:spPr>
          <a:xfrm>
            <a:off x="271035" y="3877272"/>
            <a:ext cx="6271784" cy="1794661"/>
          </a:xfrm>
          <a:noFill/>
        </p:spPr>
        <p:txBody>
          <a:bodyPr lIns="146286" tIns="109714" rIns="146286" bIns="109714">
            <a:noAutofit/>
          </a:bodyPr>
          <a:lstStyle>
            <a:lvl1pPr marL="0" indent="0">
              <a:spcBef>
                <a:spcPts val="0"/>
              </a:spcBef>
              <a:buNone/>
              <a:defRPr sz="3430" spc="0" baseline="0">
                <a:solidFill>
                  <a:srgbClr val="00188F"/>
                </a:solidFill>
                <a:latin typeface="+mj-lt"/>
              </a:defRPr>
            </a:lvl1pPr>
          </a:lstStyle>
          <a:p>
            <a:pPr lvl="0"/>
            <a:r>
              <a:rPr lang="en-US" dirty="0" smtClean="0"/>
              <a:t>Speaker Name</a:t>
            </a:r>
          </a:p>
        </p:txBody>
      </p:sp>
      <p:sp>
        <p:nvSpPr>
          <p:cNvPr id="5" name="Title 1"/>
          <p:cNvSpPr>
            <a:spLocks noGrp="1"/>
          </p:cNvSpPr>
          <p:nvPr>
            <p:ph type="title" hasCustomPrompt="1"/>
          </p:nvPr>
        </p:nvSpPr>
        <p:spPr>
          <a:xfrm>
            <a:off x="269235" y="2075841"/>
            <a:ext cx="9858041" cy="1801436"/>
          </a:xfrm>
          <a:noFill/>
        </p:spPr>
        <p:txBody>
          <a:bodyPr lIns="146286" tIns="91429" rIns="146286" bIns="91429" anchor="t" anchorCtr="0"/>
          <a:lstStyle>
            <a:lvl1pPr>
              <a:defRPr sz="5880" spc="-99" baseline="0">
                <a:solidFill>
                  <a:srgbClr val="00188F"/>
                </a:solidFill>
              </a:defRPr>
            </a:lvl1pPr>
          </a:lstStyle>
          <a:p>
            <a:r>
              <a:rPr lang="en-US" dirty="0" smtClean="0"/>
              <a:t>Presentation title</a:t>
            </a:r>
            <a:endParaRPr lang="en-US" dirty="0"/>
          </a:p>
        </p:txBody>
      </p:sp>
      <p:pic>
        <p:nvPicPr>
          <p:cNvPr id="6" name="Picture 5" descr="Azure_logo_wht-03.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8469" y="560066"/>
            <a:ext cx="2598927" cy="383815"/>
          </a:xfrm>
          <a:prstGeom prst="rect">
            <a:avLst/>
          </a:prstGeom>
        </p:spPr>
      </p:pic>
    </p:spTree>
    <p:extLst>
      <p:ext uri="{BB962C8B-B14F-4D97-AF65-F5344CB8AC3E}">
        <p14:creationId xmlns:p14="http://schemas.microsoft.com/office/powerpoint/2010/main" val="3320052897"/>
      </p:ext>
    </p:extLst>
  </p:cSld>
  <p:clrMapOvr>
    <a:masterClrMapping/>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ltGray">
          <a:xfrm>
            <a:off x="269168" y="2084172"/>
            <a:ext cx="8961914" cy="3586208"/>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8" tIns="143336" rIns="179168" bIns="143336" numCol="1" spcCol="0" rtlCol="0" fromWordArt="0" anchor="t" anchorCtr="0" forceAA="0" compatLnSpc="1">
            <a:prstTxWarp prst="textNoShape">
              <a:avLst/>
            </a:prstTxWarp>
            <a:noAutofit/>
          </a:bodyPr>
          <a:lstStyle/>
          <a:p>
            <a:pPr algn="ctr" defTabSz="913570" fontAlgn="base">
              <a:lnSpc>
                <a:spcPct val="90000"/>
              </a:lnSpc>
              <a:spcBef>
                <a:spcPct val="0"/>
              </a:spcBef>
              <a:spcAft>
                <a:spcPct val="0"/>
              </a:spcAft>
            </a:pPr>
            <a:endParaRPr lang="en-US" sz="2351"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233" y="2084187"/>
            <a:ext cx="8961851" cy="1793091"/>
          </a:xfrm>
          <a:noFill/>
        </p:spPr>
        <p:txBody>
          <a:bodyPr lIns="146286" tIns="91429" rIns="146286" bIns="91429" anchor="t" anchorCtr="0"/>
          <a:lstStyle>
            <a:lvl1pPr>
              <a:defRPr sz="5880" spc="-99" baseline="0">
                <a:gradFill>
                  <a:gsLst>
                    <a:gs pos="5833">
                      <a:schemeClr val="bg1"/>
                    </a:gs>
                    <a:gs pos="18000">
                      <a:schemeClr val="bg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bwMode="auto">
          <a:xfrm>
            <a:off x="269233" y="3878577"/>
            <a:ext cx="8961852" cy="1792327"/>
          </a:xfrm>
          <a:noFill/>
        </p:spPr>
        <p:txBody>
          <a:bodyPr lIns="146286" tIns="109714" rIns="146286" bIns="109714">
            <a:noAutofit/>
          </a:bodyPr>
          <a:lstStyle>
            <a:lvl1pPr marL="0" indent="0">
              <a:spcBef>
                <a:spcPts val="0"/>
              </a:spcBef>
              <a:buNone/>
              <a:defRPr sz="3430" spc="0" baseline="0">
                <a:gradFill>
                  <a:gsLst>
                    <a:gs pos="2917">
                      <a:srgbClr val="FFFFFF"/>
                    </a:gs>
                    <a:gs pos="30000">
                      <a:srgbClr val="FFFFFF"/>
                    </a:gs>
                  </a:gsLst>
                  <a:lin ang="5400000" scaled="0"/>
                </a:gradFill>
                <a:latin typeface="+mj-lt"/>
              </a:defRPr>
            </a:lvl1pPr>
          </a:lstStyle>
          <a:p>
            <a:pPr lvl="0"/>
            <a:r>
              <a:rPr lang="en-US" dirty="0" smtClean="0"/>
              <a:t>Speaker Name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10754547" y="6196798"/>
            <a:ext cx="985810" cy="190311"/>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48470" y="560066"/>
            <a:ext cx="2598922" cy="383815"/>
          </a:xfrm>
          <a:prstGeom prst="rect">
            <a:avLst/>
          </a:prstGeom>
        </p:spPr>
      </p:pic>
    </p:spTree>
    <p:extLst>
      <p:ext uri="{BB962C8B-B14F-4D97-AF65-F5344CB8AC3E}">
        <p14:creationId xmlns:p14="http://schemas.microsoft.com/office/powerpoint/2010/main" val="36972300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188F"/>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5" y="3877272"/>
            <a:ext cx="6271784" cy="1794661"/>
          </a:xfrm>
          <a:noFill/>
        </p:spPr>
        <p:txBody>
          <a:bodyPr lIns="146286" tIns="109714" rIns="146286" bIns="109714">
            <a:noAutofit/>
          </a:bodyPr>
          <a:lstStyle>
            <a:lvl1pPr marL="0" indent="0">
              <a:spcBef>
                <a:spcPts val="0"/>
              </a:spcBef>
              <a:buNone/>
              <a:defRPr sz="343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235" y="2075841"/>
            <a:ext cx="9858041" cy="1801436"/>
          </a:xfrm>
          <a:noFill/>
        </p:spPr>
        <p:txBody>
          <a:bodyPr lIns="146286" tIns="91429" rIns="146286" bIns="91429" anchor="t" anchorCtr="0"/>
          <a:lstStyle>
            <a:lvl1pPr>
              <a:defRPr sz="5880" spc="-99"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10754547" y="6196319"/>
            <a:ext cx="985810" cy="191269"/>
          </a:xfrm>
          <a:prstGeom prst="rect">
            <a:avLst/>
          </a:prstGeom>
        </p:spPr>
      </p:pic>
      <p:pic>
        <p:nvPicPr>
          <p:cNvPr id="4" name="Picture 3" descr="Azure_logo_wht-03.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48469" y="560066"/>
            <a:ext cx="2598927" cy="383815"/>
          </a:xfrm>
          <a:prstGeom prst="rect">
            <a:avLst/>
          </a:prstGeom>
        </p:spPr>
      </p:pic>
    </p:spTree>
    <p:extLst>
      <p:ext uri="{BB962C8B-B14F-4D97-AF65-F5344CB8AC3E}">
        <p14:creationId xmlns:p14="http://schemas.microsoft.com/office/powerpoint/2010/main" val="31106874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11" name="Picture 4"/>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0" y="3"/>
            <a:ext cx="12189060" cy="6857999"/>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p:cNvSpPr/>
          <p:nvPr userDrawn="1"/>
        </p:nvSpPr>
        <p:spPr bwMode="gray">
          <a:xfrm>
            <a:off x="269233" y="2084147"/>
            <a:ext cx="7169531" cy="3586208"/>
          </a:xfrm>
          <a:prstGeom prst="rect">
            <a:avLst/>
          </a:prstGeom>
          <a:solidFill>
            <a:srgbClr val="00BCF2">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8" tIns="143336" rIns="179168" bIns="143336" numCol="1" spcCol="0" rtlCol="0" fromWordArt="0" anchor="t" anchorCtr="0" forceAA="0" compatLnSpc="1">
            <a:prstTxWarp prst="textNoShape">
              <a:avLst/>
            </a:prstTxWarp>
            <a:noAutofit/>
          </a:bodyPr>
          <a:lstStyle/>
          <a:p>
            <a:pPr algn="ctr" defTabSz="913570" fontAlgn="base">
              <a:lnSpc>
                <a:spcPct val="90000"/>
              </a:lnSpc>
              <a:spcBef>
                <a:spcPct val="0"/>
              </a:spcBef>
              <a:spcAft>
                <a:spcPct val="0"/>
              </a:spcAft>
            </a:pPr>
            <a:endParaRPr lang="en-US" sz="2351"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9233" y="2082443"/>
            <a:ext cx="7171085" cy="1794808"/>
          </a:xfrm>
          <a:noFill/>
        </p:spPr>
        <p:txBody>
          <a:bodyPr lIns="146286" tIns="91429" rIns="146286" bIns="91429" anchor="t" anchorCtr="0"/>
          <a:lstStyle>
            <a:lvl1pPr>
              <a:defRPr sz="5880" spc="-99" baseline="0">
                <a:solidFill>
                  <a:srgbClr val="00188F"/>
                </a:solidFill>
              </a:defRPr>
            </a:lvl1pPr>
          </a:lstStyle>
          <a:p>
            <a:r>
              <a:rPr lang="en-US" dirty="0" smtClean="0"/>
              <a:t>Presentation title</a:t>
            </a:r>
            <a:endParaRPr lang="en-US" dirty="0"/>
          </a:p>
        </p:txBody>
      </p:sp>
      <p:sp>
        <p:nvSpPr>
          <p:cNvPr id="3" name="Text Placeholder 2"/>
          <p:cNvSpPr>
            <a:spLocks noGrp="1"/>
          </p:cNvSpPr>
          <p:nvPr>
            <p:ph type="body" sz="quarter" idx="14"/>
          </p:nvPr>
        </p:nvSpPr>
        <p:spPr bwMode="ltGray">
          <a:xfrm>
            <a:off x="269235" y="3877258"/>
            <a:ext cx="7171085" cy="1789991"/>
          </a:xfrm>
        </p:spPr>
        <p:txBody>
          <a:bodyPr tIns="109714" bIns="109714">
            <a:noAutofit/>
          </a:bodyPr>
          <a:lstStyle>
            <a:lvl1pPr marL="0" indent="0">
              <a:spcBef>
                <a:spcPts val="0"/>
              </a:spcBef>
              <a:buNone/>
              <a:defRPr sz="3234">
                <a:solidFill>
                  <a:srgbClr val="00188F"/>
                </a:solidFill>
              </a:defRPr>
            </a:lvl1pPr>
          </a:lstStyle>
          <a:p>
            <a:pPr lvl="0"/>
            <a:r>
              <a:rPr lang="en-US" smtClean="0"/>
              <a:t>Click to edit Master text styles</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48097" y="6182036"/>
            <a:ext cx="985810" cy="191269"/>
          </a:xfrm>
          <a:prstGeom prst="rect">
            <a:avLst/>
          </a:prstGeom>
        </p:spPr>
      </p:pic>
      <p:pic>
        <p:nvPicPr>
          <p:cNvPr id="12" name="Picture 1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8469" y="560066"/>
            <a:ext cx="2598927" cy="383815"/>
          </a:xfrm>
          <a:prstGeom prst="rect">
            <a:avLst/>
          </a:prstGeom>
        </p:spPr>
      </p:pic>
    </p:spTree>
    <p:extLst>
      <p:ext uri="{BB962C8B-B14F-4D97-AF65-F5344CB8AC3E}">
        <p14:creationId xmlns:p14="http://schemas.microsoft.com/office/powerpoint/2010/main" val="383529139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itle Slide 5 ">
    <p:spTree>
      <p:nvGrpSpPr>
        <p:cNvPr id="1" name=""/>
        <p:cNvGrpSpPr/>
        <p:nvPr/>
      </p:nvGrpSpPr>
      <p:grpSpPr>
        <a:xfrm>
          <a:off x="0" y="0"/>
          <a:ext cx="0" cy="0"/>
          <a:chOff x="0" y="0"/>
          <a:chExt cx="0" cy="0"/>
        </a:xfrm>
      </p:grpSpPr>
      <p:pic>
        <p:nvPicPr>
          <p:cNvPr id="17"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0" y="2"/>
            <a:ext cx="12178321" cy="6857999"/>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p:cNvSpPr/>
          <p:nvPr userDrawn="1"/>
        </p:nvSpPr>
        <p:spPr bwMode="gray">
          <a:xfrm>
            <a:off x="269233" y="1187644"/>
            <a:ext cx="7169531" cy="3586208"/>
          </a:xfrm>
          <a:prstGeom prst="rect">
            <a:avLst/>
          </a:prstGeom>
          <a:solidFill>
            <a:srgbClr val="00188F">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8" tIns="143336" rIns="179168" bIns="143336" numCol="1" spcCol="0" rtlCol="0" fromWordArt="0" anchor="t" anchorCtr="0" forceAA="0" compatLnSpc="1">
            <a:prstTxWarp prst="textNoShape">
              <a:avLst/>
            </a:prstTxWarp>
            <a:noAutofit/>
          </a:bodyPr>
          <a:lstStyle/>
          <a:p>
            <a:pPr algn="ctr" defTabSz="913570" fontAlgn="base">
              <a:lnSpc>
                <a:spcPct val="90000"/>
              </a:lnSpc>
              <a:spcBef>
                <a:spcPct val="0"/>
              </a:spcBef>
              <a:spcAft>
                <a:spcPct val="0"/>
              </a:spcAft>
            </a:pPr>
            <a:endParaRPr lang="en-US" sz="2351"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9233" y="1187646"/>
            <a:ext cx="7169531" cy="1793108"/>
          </a:xfrm>
          <a:noFill/>
        </p:spPr>
        <p:txBody>
          <a:bodyPr lIns="146286" tIns="91429" rIns="146286" bIns="91429" anchor="t" anchorCtr="0"/>
          <a:lstStyle>
            <a:lvl1pPr>
              <a:defRPr sz="5880" spc="-99" baseline="0">
                <a:gradFill>
                  <a:gsLst>
                    <a:gs pos="0">
                      <a:srgbClr val="FFFFFF"/>
                    </a:gs>
                    <a:gs pos="100000">
                      <a:srgbClr val="FFFFFF"/>
                    </a:gs>
                  </a:gsLst>
                  <a:lin ang="5400000" scaled="0"/>
                </a:gradFill>
              </a:defRPr>
            </a:lvl1pPr>
          </a:lstStyle>
          <a:p>
            <a:r>
              <a:rPr lang="en-US" dirty="0" smtClean="0"/>
              <a:t>Presentation title</a:t>
            </a:r>
            <a:endParaRPr lang="en-US" dirty="0"/>
          </a:p>
        </p:txBody>
      </p:sp>
      <p:sp>
        <p:nvSpPr>
          <p:cNvPr id="7" name="Text Placeholder 4"/>
          <p:cNvSpPr>
            <a:spLocks noGrp="1"/>
          </p:cNvSpPr>
          <p:nvPr>
            <p:ph type="body" sz="quarter" idx="12" hasCustomPrompt="1"/>
          </p:nvPr>
        </p:nvSpPr>
        <p:spPr bwMode="ltGray">
          <a:xfrm>
            <a:off x="269233" y="2971411"/>
            <a:ext cx="7169531" cy="1794661"/>
          </a:xfrm>
          <a:noFill/>
        </p:spPr>
        <p:txBody>
          <a:bodyPr lIns="146286" tIns="109714" rIns="146286" bIns="109714">
            <a:noAutofit/>
          </a:bodyPr>
          <a:lstStyle>
            <a:lvl1pPr marL="0" indent="0">
              <a:spcBef>
                <a:spcPts val="0"/>
              </a:spcBef>
              <a:buNone/>
              <a:defRPr sz="3234" spc="0" baseline="0">
                <a:gradFill>
                  <a:gsLst>
                    <a:gs pos="1250">
                      <a:srgbClr val="FFFFFF"/>
                    </a:gs>
                    <a:gs pos="99000">
                      <a:srgbClr val="FFFFFF"/>
                    </a:gs>
                  </a:gsLst>
                  <a:lin ang="5400000" scaled="0"/>
                </a:gradFill>
                <a:latin typeface="+mj-lt"/>
              </a:defRPr>
            </a:lvl1pPr>
          </a:lstStyle>
          <a:p>
            <a:pPr lvl="0"/>
            <a:r>
              <a:rPr lang="en-US" dirty="0" smtClean="0"/>
              <a:t>Speaker Name</a:t>
            </a:r>
          </a:p>
        </p:txBody>
      </p:sp>
      <p:pic>
        <p:nvPicPr>
          <p:cNvPr id="13" name="Picture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10650675" y="6164664"/>
            <a:ext cx="985810" cy="191269"/>
          </a:xfrm>
          <a:prstGeom prst="rect">
            <a:avLst/>
          </a:prstGeom>
        </p:spPr>
      </p:pic>
      <p:pic>
        <p:nvPicPr>
          <p:cNvPr id="11" name="Picture 10" descr="Azure_logo_wht-03.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8469" y="560066"/>
            <a:ext cx="2598927" cy="383815"/>
          </a:xfrm>
          <a:prstGeom prst="rect">
            <a:avLst/>
          </a:prstGeom>
        </p:spPr>
      </p:pic>
    </p:spTree>
    <p:extLst>
      <p:ext uri="{BB962C8B-B14F-4D97-AF65-F5344CB8AC3E}">
        <p14:creationId xmlns:p14="http://schemas.microsoft.com/office/powerpoint/2010/main" val="347796521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itle Slide 6 ">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9" y="0"/>
            <a:ext cx="12188389" cy="6860760"/>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10754547" y="6196666"/>
            <a:ext cx="985810" cy="191269"/>
          </a:xfrm>
          <a:prstGeom prst="rect">
            <a:avLst/>
          </a:prstGeom>
        </p:spPr>
      </p:pic>
      <p:sp>
        <p:nvSpPr>
          <p:cNvPr id="12" name="Rectangle 11"/>
          <p:cNvSpPr/>
          <p:nvPr userDrawn="1"/>
        </p:nvSpPr>
        <p:spPr bwMode="gray">
          <a:xfrm>
            <a:off x="269233" y="1187620"/>
            <a:ext cx="7169531" cy="4482760"/>
          </a:xfrm>
          <a:prstGeom prst="rect">
            <a:avLst/>
          </a:prstGeom>
          <a:solidFill>
            <a:srgbClr val="00188F">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8" tIns="143336" rIns="179168" bIns="143336" numCol="1" spcCol="0" rtlCol="0" fromWordArt="0" anchor="t" anchorCtr="0" forceAA="0" compatLnSpc="1">
            <a:prstTxWarp prst="textNoShape">
              <a:avLst/>
            </a:prstTxWarp>
            <a:noAutofit/>
          </a:bodyPr>
          <a:lstStyle/>
          <a:p>
            <a:pPr algn="ctr" defTabSz="913570" fontAlgn="base">
              <a:lnSpc>
                <a:spcPct val="90000"/>
              </a:lnSpc>
              <a:spcBef>
                <a:spcPct val="0"/>
              </a:spcBef>
              <a:spcAft>
                <a:spcPct val="0"/>
              </a:spcAft>
            </a:pPr>
            <a:endParaRPr lang="en-US" sz="2351"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ltGray">
          <a:xfrm>
            <a:off x="269171" y="1187621"/>
            <a:ext cx="7169531" cy="1793108"/>
          </a:xfrm>
          <a:noFill/>
        </p:spPr>
        <p:txBody>
          <a:bodyPr lIns="146286" tIns="91429" rIns="146286" bIns="91429" anchor="t" anchorCtr="0"/>
          <a:lstStyle>
            <a:lvl1pPr>
              <a:defRPr sz="5880" spc="-99" baseline="0">
                <a:gradFill>
                  <a:gsLst>
                    <a:gs pos="0">
                      <a:srgbClr val="FFFFFF"/>
                    </a:gs>
                    <a:gs pos="100000">
                      <a:srgbClr val="FFFFFF"/>
                    </a:gs>
                  </a:gsLst>
                  <a:lin ang="5400000" scaled="0"/>
                </a:gradFill>
              </a:defRPr>
            </a:lvl1pPr>
          </a:lstStyle>
          <a:p>
            <a:r>
              <a:rPr lang="en-US" dirty="0" smtClean="0"/>
              <a:t>Presentation title</a:t>
            </a:r>
            <a:endParaRPr lang="en-US" dirty="0"/>
          </a:p>
        </p:txBody>
      </p:sp>
      <p:sp>
        <p:nvSpPr>
          <p:cNvPr id="15" name="Text Placeholder 4"/>
          <p:cNvSpPr>
            <a:spLocks noGrp="1"/>
          </p:cNvSpPr>
          <p:nvPr>
            <p:ph type="body" sz="quarter" idx="12" hasCustomPrompt="1"/>
          </p:nvPr>
        </p:nvSpPr>
        <p:spPr bwMode="ltGray">
          <a:xfrm>
            <a:off x="269233" y="2971386"/>
            <a:ext cx="7169531" cy="1794661"/>
          </a:xfrm>
          <a:noFill/>
        </p:spPr>
        <p:txBody>
          <a:bodyPr lIns="146286" tIns="109714" rIns="146286" bIns="109714">
            <a:noAutofit/>
          </a:bodyPr>
          <a:lstStyle>
            <a:lvl1pPr marL="0" indent="0">
              <a:spcBef>
                <a:spcPts val="0"/>
              </a:spcBef>
              <a:buNone/>
              <a:defRPr sz="3234" spc="0" baseline="0">
                <a:gradFill>
                  <a:gsLst>
                    <a:gs pos="1250">
                      <a:srgbClr val="FFFFFF"/>
                    </a:gs>
                    <a:gs pos="99000">
                      <a:srgbClr val="FFFFFF"/>
                    </a:gs>
                  </a:gsLst>
                  <a:lin ang="5400000" scaled="0"/>
                </a:gradFill>
                <a:latin typeface="+mj-lt"/>
              </a:defRPr>
            </a:lvl1pPr>
          </a:lstStyle>
          <a:p>
            <a:pPr lvl="0"/>
            <a:r>
              <a:rPr lang="en-US" dirty="0" smtClean="0"/>
              <a:t>Speaker Name</a:t>
            </a:r>
          </a:p>
        </p:txBody>
      </p:sp>
      <p:pic>
        <p:nvPicPr>
          <p:cNvPr id="9" name="Picture 8" descr="Azure_logo_wht-03.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8469" y="4953122"/>
            <a:ext cx="2598927" cy="383815"/>
          </a:xfrm>
          <a:prstGeom prst="rect">
            <a:avLst/>
          </a:prstGeom>
        </p:spPr>
      </p:pic>
    </p:spTree>
    <p:extLst>
      <p:ext uri="{BB962C8B-B14F-4D97-AF65-F5344CB8AC3E}">
        <p14:creationId xmlns:p14="http://schemas.microsoft.com/office/powerpoint/2010/main" val="8338688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3" y="1447799"/>
            <a:ext cx="11149013" cy="2000548"/>
          </a:xfrm>
        </p:spPr>
        <p:txBody>
          <a:bodyPr/>
          <a:lstStyle>
            <a:lvl1pPr marL="460201" indent="-460201">
              <a:buClr>
                <a:srgbClr val="FFFFFF"/>
              </a:buClr>
              <a:buSzPct val="70000"/>
              <a:buFontTx/>
              <a:buBlip>
                <a:blip r:embed="rId2"/>
              </a:buBlip>
              <a:defRPr>
                <a:gradFill>
                  <a:gsLst>
                    <a:gs pos="0">
                      <a:srgbClr val="FFFFFF"/>
                    </a:gs>
                    <a:gs pos="86000">
                      <a:srgbClr val="FFFFFF"/>
                    </a:gs>
                  </a:gsLst>
                  <a:lin ang="5400000" scaled="0"/>
                </a:gradFill>
              </a:defRPr>
            </a:lvl1pPr>
            <a:lvl2pPr marL="855349" indent="-395147">
              <a:buClr>
                <a:srgbClr val="FFFFFF"/>
              </a:buClr>
              <a:buSzPct val="70000"/>
              <a:buFontTx/>
              <a:buBlip>
                <a:blip r:embed="rId2"/>
              </a:buBlip>
              <a:defRPr>
                <a:gradFill>
                  <a:gsLst>
                    <a:gs pos="0">
                      <a:srgbClr val="FFFFFF"/>
                    </a:gs>
                    <a:gs pos="86000">
                      <a:srgbClr val="FFFFFF"/>
                    </a:gs>
                  </a:gsLst>
                  <a:lin ang="5400000" scaled="0"/>
                </a:gradFill>
              </a:defRPr>
            </a:lvl2pPr>
            <a:lvl3pPr marL="1258429" indent="-403081">
              <a:buClr>
                <a:srgbClr val="FFFFFF"/>
              </a:buClr>
              <a:buSzPct val="70000"/>
              <a:buFontTx/>
              <a:buBlip>
                <a:blip r:embed="rId2"/>
              </a:buBlip>
              <a:defRPr>
                <a:gradFill>
                  <a:gsLst>
                    <a:gs pos="0">
                      <a:srgbClr val="FFFFFF"/>
                    </a:gs>
                    <a:gs pos="86000">
                      <a:srgbClr val="FFFFFF"/>
                    </a:gs>
                  </a:gsLst>
                  <a:lin ang="5400000" scaled="0"/>
                </a:gradFill>
              </a:defRPr>
            </a:lvl3pPr>
            <a:lvl4pPr marL="1604368" indent="-345947">
              <a:buClr>
                <a:srgbClr val="FFFFFF"/>
              </a:buClr>
              <a:buSzPct val="70000"/>
              <a:buFontTx/>
              <a:buBlip>
                <a:blip r:embed="rId2"/>
              </a:buBlip>
              <a:defRPr>
                <a:gradFill>
                  <a:gsLst>
                    <a:gs pos="0">
                      <a:srgbClr val="FFFFFF"/>
                    </a:gs>
                    <a:gs pos="86000">
                      <a:srgbClr val="FFFFFF"/>
                    </a:gs>
                  </a:gsLst>
                  <a:lin ang="5400000" scaled="0"/>
                </a:gradFill>
              </a:defRPr>
            </a:lvl4pPr>
            <a:lvl5pPr marL="1940804" indent="-336427">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2" y="6238876"/>
            <a:ext cx="12188826" cy="619125"/>
          </a:xfrm>
          <a:solidFill>
            <a:srgbClr val="FFFF99"/>
          </a:solidFill>
        </p:spPr>
        <p:txBody>
          <a:bodyPr wrap="square" lIns="114281" tIns="57137" rIns="114281" bIns="57137" anchor="b" anchorCtr="0">
            <a:noAutofit/>
          </a:bodyPr>
          <a:lstStyle>
            <a:lvl1pPr algn="r">
              <a:buFont typeface="Arial" pitchFamily="34" charset="0"/>
              <a:buNone/>
              <a:defRPr spc="-51"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cSld>
  <p:clrMapOvr>
    <a:masterClrMapping/>
  </p:clrMapOvr>
  <p:transition>
    <p:fade/>
  </p:transition>
  <p:timing>
    <p:tnLst>
      <p:par>
        <p:cTn id="1" dur="indefinite" restart="never" nodeType="tmRoot"/>
      </p:par>
    </p:tnLst>
  </p:timing>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22" name="Picture 2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32" y="2"/>
            <a:ext cx="12179361" cy="6857999"/>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10650675" y="6164664"/>
            <a:ext cx="985810" cy="191269"/>
          </a:xfrm>
          <a:prstGeom prst="rect">
            <a:avLst/>
          </a:prstGeom>
        </p:spPr>
      </p:pic>
      <p:sp>
        <p:nvSpPr>
          <p:cNvPr id="13" name="Rectangle 12"/>
          <p:cNvSpPr/>
          <p:nvPr userDrawn="1"/>
        </p:nvSpPr>
        <p:spPr bwMode="gray">
          <a:xfrm>
            <a:off x="269233" y="2084147"/>
            <a:ext cx="7169531" cy="3586208"/>
          </a:xfrm>
          <a:prstGeom prst="rect">
            <a:avLst/>
          </a:prstGeom>
          <a:solidFill>
            <a:srgbClr val="00BCF2">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8" tIns="143336" rIns="179168" bIns="143336" numCol="1" spcCol="0" rtlCol="0" fromWordArt="0" anchor="t" anchorCtr="0" forceAA="0" compatLnSpc="1">
            <a:prstTxWarp prst="textNoShape">
              <a:avLst/>
            </a:prstTxWarp>
            <a:noAutofit/>
          </a:bodyPr>
          <a:lstStyle/>
          <a:p>
            <a:pPr algn="ctr" defTabSz="913570" fontAlgn="base">
              <a:lnSpc>
                <a:spcPct val="90000"/>
              </a:lnSpc>
              <a:spcBef>
                <a:spcPct val="0"/>
              </a:spcBef>
              <a:spcAft>
                <a:spcPct val="0"/>
              </a:spcAft>
            </a:pPr>
            <a:endParaRPr lang="en-US" sz="2351"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ltGray">
          <a:xfrm>
            <a:off x="269233" y="2082443"/>
            <a:ext cx="7169531" cy="1794808"/>
          </a:xfrm>
          <a:noFill/>
        </p:spPr>
        <p:txBody>
          <a:bodyPr lIns="146286" tIns="91429" rIns="146286" bIns="91429" anchor="t" anchorCtr="0"/>
          <a:lstStyle>
            <a:lvl1pPr>
              <a:defRPr sz="5292" spc="-99" baseline="0">
                <a:solidFill>
                  <a:srgbClr val="00188F"/>
                </a:solidFill>
              </a:defRPr>
            </a:lvl1pPr>
          </a:lstStyle>
          <a:p>
            <a:r>
              <a:rPr lang="en-US" dirty="0" smtClean="0"/>
              <a:t>Presentation title</a:t>
            </a:r>
            <a:endParaRPr lang="en-US" dirty="0"/>
          </a:p>
        </p:txBody>
      </p:sp>
      <p:sp>
        <p:nvSpPr>
          <p:cNvPr id="15" name="Text Placeholder 2"/>
          <p:cNvSpPr>
            <a:spLocks noGrp="1"/>
          </p:cNvSpPr>
          <p:nvPr>
            <p:ph type="body" sz="quarter" idx="14"/>
          </p:nvPr>
        </p:nvSpPr>
        <p:spPr bwMode="ltGray">
          <a:xfrm>
            <a:off x="269233" y="3877258"/>
            <a:ext cx="7169531" cy="1789991"/>
          </a:xfrm>
        </p:spPr>
        <p:txBody>
          <a:bodyPr tIns="109714" bIns="109714">
            <a:noAutofit/>
          </a:bodyPr>
          <a:lstStyle>
            <a:lvl1pPr marL="0" indent="0">
              <a:spcBef>
                <a:spcPts val="0"/>
              </a:spcBef>
              <a:buNone/>
              <a:defRPr sz="3234">
                <a:solidFill>
                  <a:srgbClr val="00188F"/>
                </a:solidFill>
              </a:defRPr>
            </a:lvl1pPr>
          </a:lstStyle>
          <a:p>
            <a:pPr lvl="0"/>
            <a:r>
              <a:rPr lang="en-US" smtClean="0"/>
              <a:t>Click to edit Master text styles</a:t>
            </a:r>
          </a:p>
        </p:txBody>
      </p:sp>
      <p:pic>
        <p:nvPicPr>
          <p:cNvPr id="9" name="Picture 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8469" y="560066"/>
            <a:ext cx="2598927" cy="383815"/>
          </a:xfrm>
          <a:prstGeom prst="rect">
            <a:avLst/>
          </a:prstGeom>
        </p:spPr>
      </p:pic>
    </p:spTree>
    <p:extLst>
      <p:ext uri="{BB962C8B-B14F-4D97-AF65-F5344CB8AC3E}">
        <p14:creationId xmlns:p14="http://schemas.microsoft.com/office/powerpoint/2010/main" val="7307703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150"/>
            <a:ext cx="12188825" cy="6855703"/>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40052" y="6164664"/>
            <a:ext cx="985810" cy="191269"/>
          </a:xfrm>
          <a:prstGeom prst="rect">
            <a:avLst/>
          </a:prstGeom>
        </p:spPr>
      </p:pic>
      <p:sp>
        <p:nvSpPr>
          <p:cNvPr id="10" name="Rectangle 9"/>
          <p:cNvSpPr/>
          <p:nvPr userDrawn="1"/>
        </p:nvSpPr>
        <p:spPr bwMode="gray">
          <a:xfrm>
            <a:off x="269233" y="1187620"/>
            <a:ext cx="7169531" cy="3586208"/>
          </a:xfrm>
          <a:prstGeom prst="rect">
            <a:avLst/>
          </a:prstGeom>
          <a:solidFill>
            <a:srgbClr val="00BCF2">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8" tIns="143336" rIns="179168" bIns="143336" numCol="1" spcCol="0" rtlCol="0" fromWordArt="0" anchor="t" anchorCtr="0" forceAA="0" compatLnSpc="1">
            <a:prstTxWarp prst="textNoShape">
              <a:avLst/>
            </a:prstTxWarp>
            <a:noAutofit/>
          </a:bodyPr>
          <a:lstStyle/>
          <a:p>
            <a:pPr algn="ctr" defTabSz="913570" fontAlgn="base">
              <a:lnSpc>
                <a:spcPct val="90000"/>
              </a:lnSpc>
              <a:spcBef>
                <a:spcPct val="0"/>
              </a:spcBef>
              <a:spcAft>
                <a:spcPct val="0"/>
              </a:spcAft>
            </a:pPr>
            <a:endParaRPr lang="en-US" sz="2351"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1" name="Title 1"/>
          <p:cNvSpPr>
            <a:spLocks noGrp="1"/>
          </p:cNvSpPr>
          <p:nvPr>
            <p:ph type="title" hasCustomPrompt="1"/>
          </p:nvPr>
        </p:nvSpPr>
        <p:spPr bwMode="ltGray">
          <a:xfrm>
            <a:off x="269171" y="1187621"/>
            <a:ext cx="7169531" cy="1793108"/>
          </a:xfrm>
          <a:noFill/>
        </p:spPr>
        <p:txBody>
          <a:bodyPr lIns="146286" tIns="91429" rIns="146286" bIns="91429" anchor="t" anchorCtr="0"/>
          <a:lstStyle>
            <a:lvl1pPr>
              <a:defRPr sz="5880" spc="-99" baseline="0">
                <a:solidFill>
                  <a:srgbClr val="000000"/>
                </a:solidFill>
              </a:defRPr>
            </a:lvl1pPr>
          </a:lstStyle>
          <a:p>
            <a:r>
              <a:rPr lang="en-US" dirty="0" smtClean="0"/>
              <a:t>Presentation title</a:t>
            </a:r>
            <a:endParaRPr lang="en-US" dirty="0"/>
          </a:p>
        </p:txBody>
      </p:sp>
      <p:sp>
        <p:nvSpPr>
          <p:cNvPr id="12" name="Text Placeholder 4"/>
          <p:cNvSpPr>
            <a:spLocks noGrp="1"/>
          </p:cNvSpPr>
          <p:nvPr>
            <p:ph type="body" sz="quarter" idx="12" hasCustomPrompt="1"/>
          </p:nvPr>
        </p:nvSpPr>
        <p:spPr bwMode="ltGray">
          <a:xfrm>
            <a:off x="269233" y="2971386"/>
            <a:ext cx="7169531" cy="1794661"/>
          </a:xfrm>
          <a:noFill/>
        </p:spPr>
        <p:txBody>
          <a:bodyPr lIns="146286" tIns="109714" rIns="146286" bIns="109714">
            <a:noAutofit/>
          </a:bodyPr>
          <a:lstStyle>
            <a:lvl1pPr marL="0" indent="0">
              <a:spcBef>
                <a:spcPts val="0"/>
              </a:spcBef>
              <a:buNone/>
              <a:defRPr sz="3234" spc="0" baseline="0">
                <a:solidFill>
                  <a:srgbClr val="000000"/>
                </a:solidFill>
                <a:latin typeface="+mj-lt"/>
              </a:defRPr>
            </a:lvl1pPr>
          </a:lstStyle>
          <a:p>
            <a:pPr lvl="0"/>
            <a:r>
              <a:rPr lang="en-US" dirty="0" smtClean="0"/>
              <a:t>Speaker Name</a:t>
            </a:r>
          </a:p>
        </p:txBody>
      </p:sp>
      <p:pic>
        <p:nvPicPr>
          <p:cNvPr id="13" name="Picture 12" descr="Azure_logo_wht-03.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8469" y="560066"/>
            <a:ext cx="2598927" cy="383815"/>
          </a:xfrm>
          <a:prstGeom prst="rect">
            <a:avLst/>
          </a:prstGeom>
        </p:spPr>
      </p:pic>
    </p:spTree>
    <p:extLst>
      <p:ext uri="{BB962C8B-B14F-4D97-AF65-F5344CB8AC3E}">
        <p14:creationId xmlns:p14="http://schemas.microsoft.com/office/powerpoint/2010/main" val="142219729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ltGray">
          <a:xfrm>
            <a:off x="269233" y="1187644"/>
            <a:ext cx="9858041" cy="2689632"/>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8" tIns="143336" rIns="179168" bIns="143336" numCol="1" spcCol="0" rtlCol="0" fromWordArt="0" anchor="t" anchorCtr="0" forceAA="0" compatLnSpc="1">
            <a:prstTxWarp prst="textNoShape">
              <a:avLst/>
            </a:prstTxWarp>
            <a:noAutofit/>
          </a:bodyPr>
          <a:lstStyle/>
          <a:p>
            <a:pPr algn="ctr" defTabSz="913570" fontAlgn="base">
              <a:lnSpc>
                <a:spcPct val="90000"/>
              </a:lnSpc>
              <a:spcBef>
                <a:spcPct val="0"/>
              </a:spcBef>
              <a:spcAft>
                <a:spcPct val="0"/>
              </a:spcAft>
            </a:pPr>
            <a:endParaRPr lang="en-US" sz="2351"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bwMode="auto">
          <a:xfrm>
            <a:off x="269172" y="1186358"/>
            <a:ext cx="9856549" cy="2697988"/>
          </a:xfrm>
          <a:noFill/>
        </p:spPr>
        <p:txBody>
          <a:bodyPr tIns="91429" bIns="91429" anchor="t" anchorCtr="0"/>
          <a:lstStyle>
            <a:lvl1pPr>
              <a:defRPr sz="7056" spc="-99"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72" y="3877280"/>
            <a:ext cx="9858105" cy="1793881"/>
          </a:xfrm>
          <a:noFill/>
        </p:spPr>
        <p:txBody>
          <a:bodyPr lIns="182856" tIns="146286" rIns="182856" bIns="146286">
            <a:noAutofit/>
          </a:bodyPr>
          <a:lstStyle>
            <a:lvl1pPr marL="0" indent="0">
              <a:spcBef>
                <a:spcPts val="0"/>
              </a:spcBef>
              <a:buNone/>
              <a:defRPr sz="3430"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153448462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rgbClr val="00188F"/>
        </a:solidFill>
        <a:effectLst/>
      </p:bgPr>
    </p:bg>
    <p:spTree>
      <p:nvGrpSpPr>
        <p:cNvPr id="1" name=""/>
        <p:cNvGrpSpPr/>
        <p:nvPr/>
      </p:nvGrpSpPr>
      <p:grpSpPr>
        <a:xfrm>
          <a:off x="0" y="0"/>
          <a:ext cx="0" cy="0"/>
          <a:chOff x="0" y="0"/>
          <a:chExt cx="0" cy="0"/>
        </a:xfrm>
      </p:grpSpPr>
      <p:sp>
        <p:nvSpPr>
          <p:cNvPr id="4" name="Rectangle 3"/>
          <p:cNvSpPr/>
          <p:nvPr userDrawn="1"/>
        </p:nvSpPr>
        <p:spPr bwMode="ltGray">
          <a:xfrm>
            <a:off x="269233" y="1187644"/>
            <a:ext cx="9858041" cy="2689632"/>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8" tIns="143336" rIns="179168" bIns="143336" numCol="1" spcCol="0" rtlCol="0" fromWordArt="0" anchor="t" anchorCtr="0" forceAA="0" compatLnSpc="1">
            <a:prstTxWarp prst="textNoShape">
              <a:avLst/>
            </a:prstTxWarp>
            <a:noAutofit/>
          </a:bodyPr>
          <a:lstStyle/>
          <a:p>
            <a:pPr algn="ctr" defTabSz="913570" fontAlgn="base">
              <a:lnSpc>
                <a:spcPct val="90000"/>
              </a:lnSpc>
              <a:spcBef>
                <a:spcPct val="0"/>
              </a:spcBef>
              <a:spcAft>
                <a:spcPct val="0"/>
              </a:spcAft>
            </a:pPr>
            <a:endParaRPr lang="en-US" sz="2351"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2" y="1186358"/>
            <a:ext cx="9856549" cy="2697988"/>
          </a:xfrm>
          <a:noFill/>
        </p:spPr>
        <p:txBody>
          <a:bodyPr tIns="91429" bIns="91429" anchor="t" anchorCtr="0"/>
          <a:lstStyle>
            <a:lvl1pPr>
              <a:defRPr sz="7056" spc="-99" baseline="0">
                <a:solidFill>
                  <a:srgbClr val="00188F"/>
                </a:soli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72" y="3877280"/>
            <a:ext cx="9858105" cy="1793881"/>
          </a:xfrm>
          <a:noFill/>
        </p:spPr>
        <p:txBody>
          <a:bodyPr lIns="182856" tIns="146286" rIns="182856" bIns="146286">
            <a:noAutofit/>
          </a:bodyPr>
          <a:lstStyle>
            <a:lvl1pPr marL="0" indent="0">
              <a:spcBef>
                <a:spcPts val="0"/>
              </a:spcBef>
              <a:buNone/>
              <a:defRPr sz="3430"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10364765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ltGray">
          <a:xfrm>
            <a:off x="269233" y="1187644"/>
            <a:ext cx="9858041" cy="2689632"/>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8" tIns="143336" rIns="179168" bIns="143336" numCol="1" spcCol="0" rtlCol="0" fromWordArt="0" anchor="t" anchorCtr="0" forceAA="0" compatLnSpc="1">
            <a:prstTxWarp prst="textNoShape">
              <a:avLst/>
            </a:prstTxWarp>
            <a:noAutofit/>
          </a:bodyPr>
          <a:lstStyle/>
          <a:p>
            <a:pPr algn="ctr" defTabSz="913570" fontAlgn="base">
              <a:lnSpc>
                <a:spcPct val="90000"/>
              </a:lnSpc>
              <a:spcBef>
                <a:spcPct val="0"/>
              </a:spcBef>
              <a:spcAft>
                <a:spcPct val="0"/>
              </a:spcAft>
            </a:pPr>
            <a:endParaRPr lang="en-US" sz="2351"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2" y="1186358"/>
            <a:ext cx="9856549" cy="2697988"/>
          </a:xfrm>
          <a:noFill/>
        </p:spPr>
        <p:txBody>
          <a:bodyPr tIns="91429" bIns="91429" anchor="t" anchorCtr="0"/>
          <a:lstStyle>
            <a:lvl1pPr>
              <a:defRPr sz="7056" spc="-99" baseline="0">
                <a:solidFill>
                  <a:srgbClr val="00188F"/>
                </a:solidFill>
              </a:defRPr>
            </a:lvl1pPr>
          </a:lstStyle>
          <a:p>
            <a:r>
              <a:rPr lang="en-US" dirty="0" smtClean="0"/>
              <a:t>Video title</a:t>
            </a:r>
            <a:endParaRPr lang="en-US" dirty="0"/>
          </a:p>
        </p:txBody>
      </p:sp>
    </p:spTree>
    <p:extLst>
      <p:ext uri="{BB962C8B-B14F-4D97-AF65-F5344CB8AC3E}">
        <p14:creationId xmlns:p14="http://schemas.microsoft.com/office/powerpoint/2010/main" val="67476248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rgbClr val="00BCF2"/>
        </a:solidFill>
        <a:effectLst/>
      </p:bgPr>
    </p:bg>
    <p:spTree>
      <p:nvGrpSpPr>
        <p:cNvPr id="1" name=""/>
        <p:cNvGrpSpPr/>
        <p:nvPr/>
      </p:nvGrpSpPr>
      <p:grpSpPr>
        <a:xfrm>
          <a:off x="0" y="0"/>
          <a:ext cx="0" cy="0"/>
          <a:chOff x="0" y="0"/>
          <a:chExt cx="0" cy="0"/>
        </a:xfrm>
      </p:grpSpPr>
      <p:sp>
        <p:nvSpPr>
          <p:cNvPr id="4" name="Rectangle 3"/>
          <p:cNvSpPr/>
          <p:nvPr userDrawn="1"/>
        </p:nvSpPr>
        <p:spPr bwMode="ltGray">
          <a:xfrm>
            <a:off x="269233" y="1187644"/>
            <a:ext cx="9858041" cy="2689632"/>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8" tIns="143336" rIns="179168" bIns="143336" numCol="1" spcCol="0" rtlCol="0" fromWordArt="0" anchor="t" anchorCtr="0" forceAA="0" compatLnSpc="1">
            <a:prstTxWarp prst="textNoShape">
              <a:avLst/>
            </a:prstTxWarp>
            <a:noAutofit/>
          </a:bodyPr>
          <a:lstStyle/>
          <a:p>
            <a:pPr algn="ctr" defTabSz="913570" fontAlgn="base">
              <a:lnSpc>
                <a:spcPct val="90000"/>
              </a:lnSpc>
              <a:spcBef>
                <a:spcPct val="0"/>
              </a:spcBef>
              <a:spcAft>
                <a:spcPct val="0"/>
              </a:spcAft>
            </a:pPr>
            <a:endParaRPr lang="en-US" sz="2351"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2" y="1186358"/>
            <a:ext cx="9856549" cy="2697988"/>
          </a:xfrm>
          <a:noFill/>
        </p:spPr>
        <p:txBody>
          <a:bodyPr tIns="91429" bIns="91429" anchor="t" anchorCtr="0"/>
          <a:lstStyle>
            <a:lvl1pPr>
              <a:defRPr sz="7056" spc="-99"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11711623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1_Custom Layout">
    <p:bg>
      <p:bgPr>
        <a:solidFill>
          <a:schemeClr val="tx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69170" y="1187620"/>
            <a:ext cx="8065696" cy="5200312"/>
          </a:xfrm>
          <a:noFill/>
        </p:spPr>
        <p:txBody>
          <a:bodyPr tIns="91429" bIns="91429" anchor="t" anchorCtr="0"/>
          <a:lstStyle>
            <a:lvl1pPr marL="0" marR="0" indent="0" algn="l" defTabSz="913835" rtl="0" eaLnBrk="1" fontAlgn="auto" latinLnBrk="0" hangingPunct="1">
              <a:lnSpc>
                <a:spcPct val="90000"/>
              </a:lnSpc>
              <a:spcBef>
                <a:spcPct val="0"/>
              </a:spcBef>
              <a:spcAft>
                <a:spcPts val="0"/>
              </a:spcAft>
              <a:buClrTx/>
              <a:buSzTx/>
              <a:buFontTx/>
              <a:buNone/>
              <a:tabLst/>
              <a:defRPr lang="en-US" sz="5880" smtClean="0">
                <a:solidFill>
                  <a:srgbClr val="FFFFFF"/>
                </a:solidFill>
              </a:defRPr>
            </a:lvl1pPr>
          </a:lstStyle>
          <a:p>
            <a:r>
              <a:rPr lang="en-US" dirty="0" smtClean="0"/>
              <a:t>Big statement</a:t>
            </a:r>
            <a:endParaRPr lang="en-US" dirty="0"/>
          </a:p>
        </p:txBody>
      </p:sp>
    </p:spTree>
    <p:extLst>
      <p:ext uri="{BB962C8B-B14F-4D97-AF65-F5344CB8AC3E}">
        <p14:creationId xmlns:p14="http://schemas.microsoft.com/office/powerpoint/2010/main" val="2037846872"/>
      </p:ext>
    </p:extLst>
  </p:cSld>
  <p:clrMapOvr>
    <a:masterClrMapping/>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2_Custom Layout">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69170" y="1187620"/>
            <a:ext cx="8065696" cy="5200312"/>
          </a:xfrm>
          <a:noFill/>
        </p:spPr>
        <p:txBody>
          <a:bodyPr tIns="91429" bIns="91429" anchor="t" anchorCtr="0"/>
          <a:lstStyle>
            <a:lvl1pPr marL="0" marR="0" indent="0" algn="l" defTabSz="913835" rtl="0" eaLnBrk="1" fontAlgn="auto" latinLnBrk="0" hangingPunct="1">
              <a:lnSpc>
                <a:spcPct val="90000"/>
              </a:lnSpc>
              <a:spcBef>
                <a:spcPct val="0"/>
              </a:spcBef>
              <a:spcAft>
                <a:spcPts val="0"/>
              </a:spcAft>
              <a:buClrTx/>
              <a:buSzTx/>
              <a:buFontTx/>
              <a:buNone/>
              <a:tabLst/>
              <a:defRPr lang="en-US" sz="5880" smtClean="0">
                <a:solidFill>
                  <a:schemeClr val="tx2"/>
                </a:solidFill>
              </a:defRPr>
            </a:lvl1pPr>
          </a:lstStyle>
          <a:p>
            <a:r>
              <a:rPr lang="en-US" dirty="0" smtClean="0"/>
              <a:t>Big statement</a:t>
            </a:r>
            <a:endParaRPr lang="en-US" dirty="0"/>
          </a:p>
        </p:txBody>
      </p:sp>
    </p:spTree>
    <p:extLst>
      <p:ext uri="{BB962C8B-B14F-4D97-AF65-F5344CB8AC3E}">
        <p14:creationId xmlns:p14="http://schemas.microsoft.com/office/powerpoint/2010/main" val="381691114"/>
      </p:ext>
    </p:extLst>
  </p:cSld>
  <p:clrMapOvr>
    <a:masterClrMapping/>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4"/>
            <a:ext cx="11650488" cy="1796217"/>
          </a:xfrm>
          <a:noFill/>
        </p:spPr>
        <p:txBody>
          <a:bodyPr tIns="91429" bIns="91429" anchor="t" anchorCtr="0"/>
          <a:lstStyle>
            <a:lvl1pPr>
              <a:defRPr sz="8623" spc="-99"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29469557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rgbClr val="00BCF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4"/>
            <a:ext cx="11650488" cy="1796217"/>
          </a:xfrm>
          <a:noFill/>
        </p:spPr>
        <p:txBody>
          <a:bodyPr tIns="91429" bIns="91429" anchor="t" anchorCtr="0"/>
          <a:lstStyle>
            <a:lvl1pPr>
              <a:defRPr sz="8623" spc="-99" baseline="0">
                <a:solidFill>
                  <a:srgbClr val="00188F"/>
                </a:solidFill>
              </a:defRPr>
            </a:lvl1pPr>
          </a:lstStyle>
          <a:p>
            <a:r>
              <a:rPr lang="en-US" dirty="0" smtClean="0"/>
              <a:t>Section title</a:t>
            </a:r>
            <a:endParaRPr lang="en-US" dirty="0"/>
          </a:p>
        </p:txBody>
      </p:sp>
    </p:spTree>
    <p:extLst>
      <p:ext uri="{BB962C8B-B14F-4D97-AF65-F5344CB8AC3E}">
        <p14:creationId xmlns:p14="http://schemas.microsoft.com/office/powerpoint/2010/main" val="295127203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3_Title Slid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604387" y="2669440"/>
            <a:ext cx="10303349" cy="1470025"/>
          </a:xfrm>
        </p:spPr>
        <p:txBody>
          <a:bodyPr>
            <a:noAutofit/>
          </a:bodyPr>
          <a:lstStyle>
            <a:lvl1pPr algn="l">
              <a:lnSpc>
                <a:spcPct val="90000"/>
              </a:lnSpc>
              <a:spcAft>
                <a:spcPts val="800"/>
              </a:spcAft>
              <a:defRPr sz="7198" b="1" i="0" baseline="0">
                <a:solidFill>
                  <a:schemeClr val="bg1">
                    <a:alpha val="97000"/>
                  </a:schemeClr>
                </a:solidFill>
                <a:effectLst>
                  <a:outerShdw blurRad="25400" dist="38100" dir="2700000">
                    <a:srgbClr val="000000">
                      <a:alpha val="9000"/>
                    </a:srgbClr>
                  </a:outerShdw>
                </a:effectLst>
                <a:latin typeface="Segoe"/>
                <a:cs typeface="Segoe"/>
              </a:defRPr>
            </a:lvl1pPr>
          </a:lstStyle>
          <a:p>
            <a:r>
              <a:rPr lang="en-US" dirty="0" smtClean="0"/>
              <a:t>click to edit master </a:t>
            </a:r>
            <a:br>
              <a:rPr lang="en-US" dirty="0" smtClean="0"/>
            </a:br>
            <a:r>
              <a:rPr lang="en-US" dirty="0" smtClean="0"/>
              <a:t>text style</a:t>
            </a:r>
            <a:endParaRPr lang="en-US" dirty="0"/>
          </a:p>
        </p:txBody>
      </p:sp>
      <p:sp>
        <p:nvSpPr>
          <p:cNvPr id="8" name="Subtitle 2"/>
          <p:cNvSpPr>
            <a:spLocks noGrp="1"/>
          </p:cNvSpPr>
          <p:nvPr>
            <p:ph type="subTitle" idx="1" hasCustomPrompt="1"/>
          </p:nvPr>
        </p:nvSpPr>
        <p:spPr>
          <a:xfrm>
            <a:off x="604379" y="4320025"/>
            <a:ext cx="7051386" cy="732551"/>
          </a:xfrm>
        </p:spPr>
        <p:txBody>
          <a:bodyPr>
            <a:normAutofit/>
          </a:bodyPr>
          <a:lstStyle>
            <a:lvl1pPr marL="0" indent="0" algn="l">
              <a:buNone/>
              <a:defRPr sz="2666" b="0" i="0">
                <a:solidFill>
                  <a:srgbClr val="FFFFFF"/>
                </a:solidFill>
                <a:latin typeface="Segoe"/>
                <a:cs typeface="Segoe"/>
              </a:defRPr>
            </a:lvl1pPr>
            <a:lvl2pPr marL="609296" indent="0" algn="ctr">
              <a:buNone/>
              <a:defRPr>
                <a:solidFill>
                  <a:schemeClr val="tx1">
                    <a:tint val="75000"/>
                  </a:schemeClr>
                </a:solidFill>
              </a:defRPr>
            </a:lvl2pPr>
            <a:lvl3pPr marL="1218591" indent="0" algn="ctr">
              <a:buNone/>
              <a:defRPr>
                <a:solidFill>
                  <a:schemeClr val="tx1">
                    <a:tint val="75000"/>
                  </a:schemeClr>
                </a:solidFill>
              </a:defRPr>
            </a:lvl3pPr>
            <a:lvl4pPr marL="1827887" indent="0" algn="ctr">
              <a:buNone/>
              <a:defRPr>
                <a:solidFill>
                  <a:schemeClr val="tx1">
                    <a:tint val="75000"/>
                  </a:schemeClr>
                </a:solidFill>
              </a:defRPr>
            </a:lvl4pPr>
            <a:lvl5pPr marL="2437183" indent="0" algn="ctr">
              <a:buNone/>
              <a:defRPr>
                <a:solidFill>
                  <a:schemeClr val="tx1">
                    <a:tint val="75000"/>
                  </a:schemeClr>
                </a:solidFill>
              </a:defRPr>
            </a:lvl5pPr>
            <a:lvl6pPr marL="3046473" indent="0" algn="ctr">
              <a:buNone/>
              <a:defRPr>
                <a:solidFill>
                  <a:schemeClr val="tx1">
                    <a:tint val="75000"/>
                  </a:schemeClr>
                </a:solidFill>
              </a:defRPr>
            </a:lvl6pPr>
            <a:lvl7pPr marL="3655774" indent="0" algn="ctr">
              <a:buNone/>
              <a:defRPr>
                <a:solidFill>
                  <a:schemeClr val="tx1">
                    <a:tint val="75000"/>
                  </a:schemeClr>
                </a:solidFill>
              </a:defRPr>
            </a:lvl7pPr>
            <a:lvl8pPr marL="4265065" indent="0" algn="ctr">
              <a:buNone/>
              <a:defRPr>
                <a:solidFill>
                  <a:schemeClr val="tx1">
                    <a:tint val="75000"/>
                  </a:schemeClr>
                </a:solidFill>
              </a:defRPr>
            </a:lvl8pPr>
            <a:lvl9pPr marL="4874360" indent="0" algn="ctr">
              <a:buNone/>
              <a:defRPr>
                <a:solidFill>
                  <a:schemeClr val="tx1">
                    <a:tint val="75000"/>
                  </a:schemeClr>
                </a:solidFill>
              </a:defRPr>
            </a:lvl9pPr>
          </a:lstStyle>
          <a:p>
            <a:r>
              <a:rPr lang="en-US" dirty="0" smtClean="0"/>
              <a:t>click to edit Master subtitle style</a:t>
            </a:r>
            <a:endParaRPr lang="en-US" dirty="0"/>
          </a:p>
        </p:txBody>
      </p:sp>
      <p:sp>
        <p:nvSpPr>
          <p:cNvPr id="9" name="Slide Number Placeholder 5"/>
          <p:cNvSpPr>
            <a:spLocks noGrp="1"/>
          </p:cNvSpPr>
          <p:nvPr>
            <p:ph type="sldNum" sz="quarter" idx="12"/>
          </p:nvPr>
        </p:nvSpPr>
        <p:spPr>
          <a:xfrm>
            <a:off x="593312" y="6356352"/>
            <a:ext cx="2844059" cy="365125"/>
          </a:xfrm>
          <a:prstGeom prst="rect">
            <a:avLst/>
          </a:prstGeom>
        </p:spPr>
        <p:txBody>
          <a:bodyPr lIns="91416" tIns="45708" rIns="91416" bIns="45708"/>
          <a:lstStyle>
            <a:lvl1pPr algn="l">
              <a:defRPr b="0" i="0">
                <a:solidFill>
                  <a:srgbClr val="FFFFFF"/>
                </a:solidFill>
                <a:latin typeface="Segoe"/>
                <a:cs typeface="Segoe"/>
              </a:defRPr>
            </a:lvl1p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4151298801"/>
      </p:ext>
    </p:extLst>
  </p:cSld>
  <p:clrMapOvr>
    <a:masterClrMapping/>
  </p:clrMapOvr>
  <p:timing>
    <p:tnLst>
      <p:par>
        <p:cTn id="1" dur="indefinite" restart="never" nodeType="tmRoot"/>
      </p:par>
    </p:tnLst>
  </p:timing>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pic>
        <p:nvPicPr>
          <p:cNvPr id="4" name="Picture 3" descr="6977_Azure_Cloud_Full_091112.jpg"/>
          <p:cNvPicPr>
            <a:picLocks noChangeAspect="1"/>
          </p:cNvPicPr>
          <p:nvPr userDrawn="1"/>
        </p:nvPicPr>
        <p:blipFill rotWithShape="1">
          <a:blip r:embed="rId2">
            <a:extLst>
              <a:ext uri="{28A0092B-C50C-407E-A947-70E740481C1C}">
                <a14:useLocalDpi xmlns:a14="http://schemas.microsoft.com/office/drawing/2010/main" val="0"/>
              </a:ext>
            </a:extLst>
          </a:blip>
          <a:srcRect t="6812" r="35790" b="16230"/>
          <a:stretch/>
        </p:blipFill>
        <p:spPr>
          <a:xfrm>
            <a:off x="5527860" y="1"/>
            <a:ext cx="6660966" cy="6858001"/>
          </a:xfrm>
          <a:prstGeom prst="rect">
            <a:avLst/>
          </a:prstGeom>
        </p:spPr>
      </p:pic>
      <p:sp>
        <p:nvSpPr>
          <p:cNvPr id="3" name="Title 1"/>
          <p:cNvSpPr>
            <a:spLocks noGrp="1"/>
          </p:cNvSpPr>
          <p:nvPr>
            <p:ph type="title" hasCustomPrompt="1"/>
          </p:nvPr>
        </p:nvSpPr>
        <p:spPr>
          <a:xfrm>
            <a:off x="269169" y="2084174"/>
            <a:ext cx="11650488" cy="1796217"/>
          </a:xfrm>
          <a:noFill/>
        </p:spPr>
        <p:txBody>
          <a:bodyPr tIns="91429" bIns="91429" anchor="t" anchorCtr="0"/>
          <a:lstStyle>
            <a:lvl1pPr>
              <a:defRPr sz="8623" spc="-99" baseline="0">
                <a:solidFill>
                  <a:schemeClr val="tx2"/>
                </a:solidFill>
              </a:defRPr>
            </a:lvl1pPr>
          </a:lstStyle>
          <a:p>
            <a:r>
              <a:rPr lang="en-US" dirty="0" smtClean="0"/>
              <a:t>Section title goes here</a:t>
            </a:r>
            <a:endParaRPr lang="en-US" dirty="0"/>
          </a:p>
        </p:txBody>
      </p:sp>
    </p:spTree>
    <p:extLst>
      <p:ext uri="{BB962C8B-B14F-4D97-AF65-F5344CB8AC3E}">
        <p14:creationId xmlns:p14="http://schemas.microsoft.com/office/powerpoint/2010/main" val="2529180877"/>
      </p:ext>
    </p:extLst>
  </p:cSld>
  <p:clrMapOvr>
    <a:masterClrMapping/>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4_Custom Layout">
    <p:bg>
      <p:bgPr>
        <a:solidFill>
          <a:schemeClr val="tx2"/>
        </a:solidFill>
        <a:effectLst/>
      </p:bgPr>
    </p:bg>
    <p:spTree>
      <p:nvGrpSpPr>
        <p:cNvPr id="1" name=""/>
        <p:cNvGrpSpPr/>
        <p:nvPr/>
      </p:nvGrpSpPr>
      <p:grpSpPr>
        <a:xfrm>
          <a:off x="0" y="0"/>
          <a:ext cx="0" cy="0"/>
          <a:chOff x="0" y="0"/>
          <a:chExt cx="0" cy="0"/>
        </a:xfrm>
      </p:grpSpPr>
      <p:sp>
        <p:nvSpPr>
          <p:cNvPr id="4" name="Rectangle 3"/>
          <p:cNvSpPr>
            <a:spLocks/>
          </p:cNvSpPr>
          <p:nvPr userDrawn="1"/>
        </p:nvSpPr>
        <p:spPr bwMode="auto">
          <a:xfrm>
            <a:off x="264511" y="1456609"/>
            <a:ext cx="4485616" cy="421339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1" tIns="143336" rIns="182771" bIns="143336" numCol="1" spcCol="0" rtlCol="0" fromWordArt="0" anchor="t" anchorCtr="0" forceAA="0" compatLnSpc="1">
            <a:prstTxWarp prst="textNoShape">
              <a:avLst/>
            </a:prstTxWarp>
            <a:noAutofit/>
          </a:bodyPr>
          <a:lstStyle/>
          <a:p>
            <a:pPr defTabSz="913570" fontAlgn="base">
              <a:lnSpc>
                <a:spcPct val="90000"/>
              </a:lnSpc>
              <a:spcBef>
                <a:spcPct val="0"/>
              </a:spcBef>
              <a:spcAft>
                <a:spcPct val="0"/>
              </a:spcAft>
            </a:pPr>
            <a:endParaRPr lang="en-US" sz="1960" dirty="0">
              <a:solidFill>
                <a:srgbClr val="00188F"/>
              </a:solidFill>
              <a:ea typeface="Segoe UI" pitchFamily="34" charset="0"/>
              <a:cs typeface="Segoe UI" pitchFamily="34" charset="0"/>
            </a:endParaRPr>
          </a:p>
        </p:txBody>
      </p:sp>
      <p:sp>
        <p:nvSpPr>
          <p:cNvPr id="8" name="Text Placeholder 5"/>
          <p:cNvSpPr>
            <a:spLocks noGrp="1"/>
          </p:cNvSpPr>
          <p:nvPr>
            <p:ph type="body" sz="quarter" idx="11"/>
          </p:nvPr>
        </p:nvSpPr>
        <p:spPr>
          <a:xfrm>
            <a:off x="5018621" y="1456605"/>
            <a:ext cx="6722109" cy="2036512"/>
          </a:xfrm>
        </p:spPr>
        <p:txBody>
          <a:bodyPr/>
          <a:lstStyle>
            <a:lvl1pPr marL="0" indent="0">
              <a:buNone/>
              <a:defRPr>
                <a:solidFill>
                  <a:srgbClr val="FFFFFF"/>
                </a:solidFill>
              </a:defRPr>
            </a:lvl1pPr>
            <a:lvl2pPr marL="0" indent="0">
              <a:buFontTx/>
              <a:buNone/>
              <a:defRPr sz="1960">
                <a:solidFill>
                  <a:srgbClr val="FFFFFF"/>
                </a:solidFill>
              </a:defRPr>
            </a:lvl2pPr>
            <a:lvl3pPr marL="223967" indent="0">
              <a:buNone/>
              <a:defRPr>
                <a:solidFill>
                  <a:srgbClr val="FFFFFF"/>
                </a:solidFill>
              </a:defRPr>
            </a:lvl3pPr>
            <a:lvl4pPr marL="447932" indent="0">
              <a:buNone/>
              <a:defRPr>
                <a:solidFill>
                  <a:srgbClr val="FFFFFF"/>
                </a:solidFill>
              </a:defRPr>
            </a:lvl4pPr>
            <a:lvl5pPr marL="671899" indent="0">
              <a:buNone/>
              <a:defRPr>
                <a:solidFill>
                  <a:srgbClr val="FFFFFF"/>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54232635"/>
      </p:ext>
    </p:extLst>
  </p:cSld>
  <p:clrMapOvr>
    <a:masterClrMapping/>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311">
                <a:solidFill>
                  <a:schemeClr val="tx2"/>
                </a:solidFill>
              </a:defRPr>
            </a:lvl1pPr>
          </a:lstStyle>
          <a:p>
            <a:r>
              <a:rPr lang="en-US" smtClean="0"/>
              <a:t>Click to edit Master title style</a:t>
            </a:r>
            <a:endParaRPr lang="en-US" dirty="0"/>
          </a:p>
        </p:txBody>
      </p:sp>
      <p:sp>
        <p:nvSpPr>
          <p:cNvPr id="7" name="Rectangle 6"/>
          <p:cNvSpPr/>
          <p:nvPr userDrawn="1"/>
        </p:nvSpPr>
        <p:spPr bwMode="auto">
          <a:xfrm>
            <a:off x="0" y="1187623"/>
            <a:ext cx="3853935" cy="39448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92" tIns="143353" rIns="179192" bIns="143353" numCol="1" spcCol="0" rtlCol="0" fromWordArt="0" anchor="t" anchorCtr="0" forceAA="0" compatLnSpc="1">
            <a:prstTxWarp prst="textNoShape">
              <a:avLst/>
            </a:prstTxWarp>
            <a:noAutofit/>
          </a:bodyPr>
          <a:lstStyle/>
          <a:p>
            <a:pPr algn="ctr" defTabSz="913688" fontAlgn="base">
              <a:lnSpc>
                <a:spcPct val="90000"/>
              </a:lnSpc>
              <a:spcBef>
                <a:spcPct val="0"/>
              </a:spcBef>
              <a:spcAft>
                <a:spcPct val="0"/>
              </a:spcAft>
            </a:pPr>
            <a:endParaRPr lang="en-US" sz="2351"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userDrawn="1"/>
        </p:nvSpPr>
        <p:spPr bwMode="auto">
          <a:xfrm>
            <a:off x="3853959" y="1187623"/>
            <a:ext cx="3853935" cy="39448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92" tIns="143353" rIns="179192" bIns="143353" numCol="1" spcCol="0" rtlCol="0" fromWordArt="0" anchor="t" anchorCtr="0" forceAA="0" compatLnSpc="1">
            <a:prstTxWarp prst="textNoShape">
              <a:avLst/>
            </a:prstTxWarp>
            <a:noAutofit/>
          </a:bodyPr>
          <a:lstStyle/>
          <a:p>
            <a:pPr algn="ctr" defTabSz="913688" fontAlgn="base">
              <a:lnSpc>
                <a:spcPct val="90000"/>
              </a:lnSpc>
              <a:spcBef>
                <a:spcPct val="0"/>
              </a:spcBef>
              <a:spcAft>
                <a:spcPct val="0"/>
              </a:spcAft>
            </a:pPr>
            <a:endParaRPr lang="en-US" sz="2351"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p:cNvSpPr/>
          <p:nvPr userDrawn="1"/>
        </p:nvSpPr>
        <p:spPr bwMode="auto">
          <a:xfrm>
            <a:off x="7707539" y="1187623"/>
            <a:ext cx="3853935" cy="394480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92" tIns="143353" rIns="179192" bIns="143353" numCol="1" spcCol="0" rtlCol="0" fromWordArt="0" anchor="t" anchorCtr="0" forceAA="0" compatLnSpc="1">
            <a:prstTxWarp prst="textNoShape">
              <a:avLst/>
            </a:prstTxWarp>
            <a:noAutofit/>
          </a:bodyPr>
          <a:lstStyle/>
          <a:p>
            <a:pPr algn="ctr" defTabSz="913688" fontAlgn="base">
              <a:lnSpc>
                <a:spcPct val="90000"/>
              </a:lnSpc>
              <a:spcBef>
                <a:spcPct val="0"/>
              </a:spcBef>
              <a:spcAft>
                <a:spcPct val="0"/>
              </a:spcAft>
            </a:pPr>
            <a:endParaRPr lang="en-US" sz="2351"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7" name="Text Placeholder 5"/>
          <p:cNvSpPr>
            <a:spLocks noGrp="1"/>
          </p:cNvSpPr>
          <p:nvPr>
            <p:ph type="body" sz="quarter" idx="10" hasCustomPrompt="1"/>
          </p:nvPr>
        </p:nvSpPr>
        <p:spPr>
          <a:xfrm>
            <a:off x="269170" y="5132431"/>
            <a:ext cx="3405553" cy="456128"/>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3967" indent="0">
              <a:buNone/>
              <a:defRPr/>
            </a:lvl3pPr>
            <a:lvl4pPr marL="447932" indent="0">
              <a:buNone/>
              <a:defRPr/>
            </a:lvl4pPr>
            <a:lvl5pPr marL="671899" indent="0">
              <a:buNone/>
              <a:defRPr/>
            </a:lvl5pPr>
          </a:lstStyle>
          <a:p>
            <a:pPr lvl="1"/>
            <a:r>
              <a:rPr lang="en-US" dirty="0" smtClean="0"/>
              <a:t>Second level</a:t>
            </a:r>
          </a:p>
        </p:txBody>
      </p:sp>
      <p:sp>
        <p:nvSpPr>
          <p:cNvPr id="18" name="Text Placeholder 5"/>
          <p:cNvSpPr>
            <a:spLocks noGrp="1"/>
          </p:cNvSpPr>
          <p:nvPr>
            <p:ph type="body" sz="quarter" idx="11" hasCustomPrompt="1"/>
          </p:nvPr>
        </p:nvSpPr>
        <p:spPr>
          <a:xfrm>
            <a:off x="3853959" y="5132431"/>
            <a:ext cx="3584789" cy="456128"/>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3967" indent="0">
              <a:buNone/>
              <a:defRPr/>
            </a:lvl3pPr>
            <a:lvl4pPr marL="447932" indent="0">
              <a:buNone/>
              <a:defRPr/>
            </a:lvl4pPr>
            <a:lvl5pPr marL="671899" indent="0">
              <a:buNone/>
              <a:defRPr/>
            </a:lvl5pPr>
          </a:lstStyle>
          <a:p>
            <a:pPr lvl="1"/>
            <a:r>
              <a:rPr lang="en-US" dirty="0" smtClean="0"/>
              <a:t>Second level</a:t>
            </a:r>
          </a:p>
        </p:txBody>
      </p:sp>
      <p:sp>
        <p:nvSpPr>
          <p:cNvPr id="19" name="Text Placeholder 5"/>
          <p:cNvSpPr>
            <a:spLocks noGrp="1"/>
          </p:cNvSpPr>
          <p:nvPr>
            <p:ph type="body" sz="quarter" idx="12" hasCustomPrompt="1"/>
          </p:nvPr>
        </p:nvSpPr>
        <p:spPr>
          <a:xfrm>
            <a:off x="7707539" y="5132431"/>
            <a:ext cx="3584789" cy="456128"/>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3967" indent="0">
              <a:buNone/>
              <a:defRPr/>
            </a:lvl3pPr>
            <a:lvl4pPr marL="447932" indent="0">
              <a:buNone/>
              <a:defRPr/>
            </a:lvl4pPr>
            <a:lvl5pPr marL="671899" indent="0">
              <a:buNone/>
              <a:defRPr/>
            </a:lvl5pPr>
          </a:lstStyle>
          <a:p>
            <a:pPr lvl="1"/>
            <a:r>
              <a:rPr lang="en-US" dirty="0" smtClean="0"/>
              <a:t>Second level</a:t>
            </a:r>
          </a:p>
        </p:txBody>
      </p:sp>
    </p:spTree>
    <p:extLst>
      <p:ext uri="{BB962C8B-B14F-4D97-AF65-F5344CB8AC3E}">
        <p14:creationId xmlns:p14="http://schemas.microsoft.com/office/powerpoint/2010/main" val="2809768829"/>
      </p:ext>
    </p:extLst>
  </p:cSld>
  <p:clrMapOvr>
    <a:masterClrMapping/>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169" y="1189177"/>
            <a:ext cx="11650488" cy="2036512"/>
          </a:xfrm>
        </p:spPr>
        <p:txBody>
          <a:bodyPr/>
          <a:lstStyle>
            <a:lvl1pPr marL="0" indent="0">
              <a:buNone/>
              <a:defRPr>
                <a:solidFill>
                  <a:srgbClr val="00188F"/>
                </a:solidFill>
              </a:defRPr>
            </a:lvl1pPr>
            <a:lvl2pPr marL="0" indent="0">
              <a:buFontTx/>
              <a:buNone/>
              <a:defRPr sz="1960"/>
            </a:lvl2pPr>
            <a:lvl3pPr marL="223967" indent="0">
              <a:buNone/>
              <a:defRPr/>
            </a:lvl3pPr>
            <a:lvl4pPr marL="447932" indent="0">
              <a:buNone/>
              <a:defRPr/>
            </a:lvl4pPr>
            <a:lvl5pPr marL="671899"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44652643"/>
      </p:ext>
    </p:extLst>
  </p:cSld>
  <p:clrMapOvr>
    <a:masterClrMapping/>
  </p:clrMapOvr>
  <p:transition>
    <p:fade/>
  </p:transition>
  <p:timing>
    <p:tnLst>
      <p:par>
        <p:cTn id="1" dur="indefinite" restart="never" nodeType="tmRoot"/>
      </p:par>
    </p:tnLst>
  </p:timing>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169" y="1189177"/>
            <a:ext cx="11650488" cy="2036512"/>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3967" indent="0">
              <a:buNone/>
              <a:defRPr/>
            </a:lvl3pPr>
            <a:lvl4pPr marL="447932" indent="0">
              <a:buNone/>
              <a:defRPr/>
            </a:lvl4pPr>
            <a:lvl5pPr marL="671899"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978596740"/>
      </p:ext>
    </p:extLst>
  </p:cSld>
  <p:clrMapOvr>
    <a:masterClrMapping/>
  </p:clrMapOvr>
  <p:transition>
    <p:fade/>
  </p:transition>
  <p:timing>
    <p:tnLst>
      <p:par>
        <p:cTn id="1" dur="indefinite" restart="never" nodeType="tmRoot"/>
      </p:par>
    </p:tnLst>
  </p:timing>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02939"/>
          </a:xfrm>
        </p:spPr>
        <p:txBody>
          <a:bodyPr>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792854715"/>
      </p:ext>
    </p:extLst>
  </p:cSld>
  <p:clrMapOvr>
    <a:masterClrMapping/>
  </p:clrMapOvr>
  <p:transition>
    <p:fade/>
  </p:transition>
  <p:timing>
    <p:tnLst>
      <p:par>
        <p:cTn id="1" dur="indefinite" restart="never" nodeType="tmRoot"/>
      </p:par>
    </p:tnLst>
  </p:timing>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02939"/>
          </a:xfrm>
        </p:spPr>
        <p:txBody>
          <a:bodyPr>
            <a:spAutoFit/>
          </a:bodyPr>
          <a:lstStyle>
            <a:lvl1pPr>
              <a:defRPr>
                <a:solidFill>
                  <a:srgbClr val="00188F"/>
                </a:soli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446969401"/>
      </p:ext>
    </p:extLst>
  </p:cSld>
  <p:clrMapOvr>
    <a:masterClrMapping/>
  </p:clrMapOvr>
  <p:transition>
    <p:fade/>
  </p:transition>
  <p:timing>
    <p:tnLst>
      <p:par>
        <p:cTn id="1" dur="indefinite" restart="never" nodeType="tmRoot"/>
      </p:par>
    </p:tnLst>
  </p:timing>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3" y="1189177"/>
            <a:ext cx="5377147" cy="2457395"/>
          </a:xfrm>
        </p:spPr>
        <p:txBody>
          <a:bodyPr wrap="square">
            <a:spAutoFit/>
          </a:bodyPr>
          <a:lstStyle>
            <a:lvl1pPr marL="0" indent="0">
              <a:spcBef>
                <a:spcPts val="1200"/>
              </a:spcBef>
              <a:buClr>
                <a:schemeClr val="tx1"/>
              </a:buClr>
              <a:buFont typeface="Wingdings" pitchFamily="2" charset="2"/>
              <a:buNone/>
              <a:defRPr sz="3430">
                <a:solidFill>
                  <a:srgbClr val="00188F"/>
                </a:solidFill>
              </a:defRPr>
            </a:lvl1pPr>
            <a:lvl2pPr marL="0" indent="0">
              <a:buNone/>
              <a:defRPr sz="1960"/>
            </a:lvl2pPr>
            <a:lvl3pPr marL="227077" indent="0">
              <a:buNone/>
              <a:tabLst/>
              <a:defRPr sz="1960"/>
            </a:lvl3pPr>
            <a:lvl4pPr marL="451043" indent="0">
              <a:buNone/>
              <a:defRPr/>
            </a:lvl4pPr>
            <a:lvl5pPr marL="671899"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3" y="1189177"/>
            <a:ext cx="5377147" cy="2457395"/>
          </a:xfrm>
        </p:spPr>
        <p:txBody>
          <a:bodyPr wrap="square">
            <a:spAutoFit/>
          </a:bodyPr>
          <a:lstStyle>
            <a:lvl1pPr marL="0" indent="0">
              <a:spcBef>
                <a:spcPts val="1200"/>
              </a:spcBef>
              <a:buClr>
                <a:schemeClr val="tx1"/>
              </a:buClr>
              <a:buFont typeface="Wingdings" pitchFamily="2" charset="2"/>
              <a:buNone/>
              <a:defRPr sz="3430">
                <a:solidFill>
                  <a:srgbClr val="00188F"/>
                </a:solidFill>
              </a:defRPr>
            </a:lvl1pPr>
            <a:lvl2pPr marL="0" indent="0">
              <a:buNone/>
              <a:defRPr sz="1960"/>
            </a:lvl2pPr>
            <a:lvl3pPr marL="227077" indent="0">
              <a:buNone/>
              <a:tabLst/>
              <a:defRPr sz="1960"/>
            </a:lvl3pPr>
            <a:lvl4pPr marL="451043" indent="0">
              <a:buNone/>
              <a:defRPr/>
            </a:lvl4pPr>
            <a:lvl5pPr marL="671899"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18937204"/>
      </p:ext>
    </p:extLst>
  </p:cSld>
  <p:clrMapOvr>
    <a:masterClrMapping/>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3" y="1189177"/>
            <a:ext cx="5377147" cy="2457395"/>
          </a:xfrm>
        </p:spPr>
        <p:txBody>
          <a:bodyPr wrap="square">
            <a:spAutoFit/>
          </a:bodyPr>
          <a:lstStyle>
            <a:lvl1pPr marL="0" indent="0">
              <a:spcBef>
                <a:spcPts val="1200"/>
              </a:spcBef>
              <a:buClr>
                <a:schemeClr val="tx1"/>
              </a:buClr>
              <a:buFont typeface="Wingdings" pitchFamily="2" charset="2"/>
              <a:buNone/>
              <a:defRPr sz="3430"/>
            </a:lvl1pPr>
            <a:lvl2pPr marL="0" indent="0">
              <a:buNone/>
              <a:defRPr sz="1960"/>
            </a:lvl2pPr>
            <a:lvl3pPr marL="227077" indent="0">
              <a:buNone/>
              <a:tabLst/>
              <a:defRPr sz="1960"/>
            </a:lvl3pPr>
            <a:lvl4pPr marL="451043" indent="0">
              <a:buNone/>
              <a:defRPr/>
            </a:lvl4pPr>
            <a:lvl5pPr marL="671899"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3" y="1189177"/>
            <a:ext cx="5377147" cy="2457395"/>
          </a:xfrm>
        </p:spPr>
        <p:txBody>
          <a:bodyPr wrap="square">
            <a:spAutoFit/>
          </a:bodyPr>
          <a:lstStyle>
            <a:lvl1pPr marL="0" indent="0">
              <a:spcBef>
                <a:spcPts val="1200"/>
              </a:spcBef>
              <a:buClr>
                <a:schemeClr val="tx1"/>
              </a:buClr>
              <a:buFont typeface="Wingdings" pitchFamily="2" charset="2"/>
              <a:buNone/>
              <a:defRPr sz="3430"/>
            </a:lvl1pPr>
            <a:lvl2pPr marL="0" indent="0">
              <a:buNone/>
              <a:defRPr sz="1960"/>
            </a:lvl2pPr>
            <a:lvl3pPr marL="227077" indent="0">
              <a:buNone/>
              <a:tabLst/>
              <a:defRPr sz="1960"/>
            </a:lvl3pPr>
            <a:lvl4pPr marL="451043" indent="0">
              <a:buNone/>
              <a:defRPr/>
            </a:lvl4pPr>
            <a:lvl5pPr marL="671899"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76367809"/>
      </p:ext>
    </p:extLst>
  </p:cSld>
  <p:clrMapOvr>
    <a:masterClrMapping/>
  </p:clrMapOvr>
  <p:transition>
    <p:fade/>
  </p:transition>
  <p:timing>
    <p:tnLst>
      <p:par>
        <p:cTn id="1" dur="indefinite" restart="never" nodeType="tmRoot"/>
      </p:par>
    </p:tnLst>
  </p:timing>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3" y="1189177"/>
            <a:ext cx="5377147" cy="2523824"/>
          </a:xfrm>
        </p:spPr>
        <p:txBody>
          <a:bodyPr wrap="square">
            <a:spAutoFit/>
          </a:bodyPr>
          <a:lstStyle>
            <a:lvl1pPr marL="281514" indent="-281514">
              <a:spcBef>
                <a:spcPts val="1200"/>
              </a:spcBef>
              <a:buClr>
                <a:schemeClr val="tx1"/>
              </a:buClr>
              <a:buFont typeface="Arial" pitchFamily="34" charset="0"/>
              <a:buChar char="•"/>
              <a:defRPr sz="3430"/>
            </a:lvl1pPr>
            <a:lvl2pPr marL="520399" indent="-228468">
              <a:defRPr sz="2351"/>
            </a:lvl2pPr>
            <a:lvl3pPr marL="685405" indent="-165005">
              <a:tabLst/>
              <a:defRPr sz="1960"/>
            </a:lvl3pPr>
            <a:lvl4pPr marL="863100" indent="-177698">
              <a:defRPr/>
            </a:lvl4pPr>
            <a:lvl5pPr marL="1028106" indent="-165005">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3" y="1189177"/>
            <a:ext cx="5377147" cy="2523824"/>
          </a:xfrm>
        </p:spPr>
        <p:txBody>
          <a:bodyPr wrap="square">
            <a:spAutoFit/>
          </a:bodyPr>
          <a:lstStyle>
            <a:lvl1pPr marL="281514" indent="-281514">
              <a:spcBef>
                <a:spcPts val="1200"/>
              </a:spcBef>
              <a:buClr>
                <a:schemeClr val="tx1"/>
              </a:buClr>
              <a:buFont typeface="Arial" pitchFamily="34" charset="0"/>
              <a:buChar char="•"/>
              <a:defRPr sz="3430"/>
            </a:lvl1pPr>
            <a:lvl2pPr marL="520399" indent="-228468">
              <a:defRPr sz="2351"/>
            </a:lvl2pPr>
            <a:lvl3pPr marL="685405" indent="-165005">
              <a:tabLst/>
              <a:defRPr sz="1960"/>
            </a:lvl3pPr>
            <a:lvl4pPr marL="863100" indent="-177698">
              <a:defRPr/>
            </a:lvl4pPr>
            <a:lvl5pPr marL="1028106" indent="-165005">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103726782"/>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465"/>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800"/>
            <a:ext cx="11149013" cy="946413"/>
          </a:xfrm>
        </p:spPr>
        <p:txBody>
          <a:bodyPr/>
          <a:lstStyle>
            <a:lvl1pPr marL="3175" indent="0">
              <a:spcBef>
                <a:spcPts val="0"/>
              </a:spcBef>
              <a:spcAft>
                <a:spcPts val="900"/>
              </a:spcAft>
              <a:buSzPct val="80000"/>
              <a:buFont typeface="Arial" pitchFamily="34" charset="0"/>
              <a:buNone/>
              <a:defRPr sz="3999"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429" indent="-40308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368" indent="-345947">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0804" indent="-336427">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7" y="6372548"/>
            <a:ext cx="1681921" cy="195501"/>
          </a:xfrm>
          <a:prstGeom prst="rect">
            <a:avLst/>
          </a:prstGeom>
        </p:spPr>
      </p:pic>
    </p:spTree>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3_Two Panel Layout">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441" y="339257"/>
            <a:ext cx="10969943" cy="1143000"/>
          </a:xfrm>
        </p:spPr>
        <p:txBody>
          <a:bodyPr>
            <a:normAutofit/>
          </a:bodyPr>
          <a:lstStyle>
            <a:lvl1pPr algn="ctr">
              <a:defRPr sz="4799" b="1" i="0">
                <a:solidFill>
                  <a:schemeClr val="tx1">
                    <a:lumMod val="75000"/>
                    <a:lumOff val="25000"/>
                  </a:schemeClr>
                </a:solidFill>
                <a:latin typeface="Segoe"/>
                <a:cs typeface="Segoe"/>
              </a:defRPr>
            </a:lvl1pPr>
          </a:lstStyle>
          <a:p>
            <a:r>
              <a:rPr lang="en-US" dirty="0" smtClean="0"/>
              <a:t>Click to edit Master title style</a:t>
            </a:r>
            <a:endParaRPr lang="en-US" dirty="0"/>
          </a:p>
        </p:txBody>
      </p:sp>
      <p:sp>
        <p:nvSpPr>
          <p:cNvPr id="10" name="Content Placeholder 2"/>
          <p:cNvSpPr>
            <a:spLocks noGrp="1"/>
          </p:cNvSpPr>
          <p:nvPr>
            <p:ph sz="half" idx="1"/>
          </p:nvPr>
        </p:nvSpPr>
        <p:spPr>
          <a:xfrm>
            <a:off x="609441" y="1487432"/>
            <a:ext cx="5277761" cy="2836161"/>
          </a:xfrm>
        </p:spPr>
        <p:txBody>
          <a:bodyPr/>
          <a:lstStyle>
            <a:lvl1pPr marL="453057" indent="-453057">
              <a:lnSpc>
                <a:spcPct val="90000"/>
              </a:lnSpc>
              <a:defRPr sz="3732">
                <a:solidFill>
                  <a:schemeClr val="tx1">
                    <a:lumMod val="65000"/>
                    <a:lumOff val="35000"/>
                  </a:schemeClr>
                </a:solidFill>
              </a:defRPr>
            </a:lvl1pPr>
            <a:lvl2pPr marL="897298" indent="-433665">
              <a:lnSpc>
                <a:spcPct val="90000"/>
              </a:lnSpc>
              <a:defRPr sz="3199">
                <a:solidFill>
                  <a:schemeClr val="tx1">
                    <a:lumMod val="65000"/>
                    <a:lumOff val="35000"/>
                  </a:schemeClr>
                </a:solidFill>
              </a:defRPr>
            </a:lvl2pPr>
            <a:lvl3pPr marL="1271022" indent="-384304">
              <a:lnSpc>
                <a:spcPct val="90000"/>
              </a:lnSpc>
              <a:defRPr sz="2666">
                <a:solidFill>
                  <a:schemeClr val="tx1">
                    <a:lumMod val="65000"/>
                    <a:lumOff val="35000"/>
                  </a:schemeClr>
                </a:solidFill>
              </a:defRPr>
            </a:lvl3pPr>
            <a:lvl4pPr marL="1635939" indent="-364910">
              <a:lnSpc>
                <a:spcPct val="90000"/>
              </a:lnSpc>
              <a:defRPr sz="2399">
                <a:solidFill>
                  <a:schemeClr val="tx1">
                    <a:lumMod val="65000"/>
                    <a:lumOff val="35000"/>
                  </a:schemeClr>
                </a:solidFill>
              </a:defRPr>
            </a:lvl4pPr>
            <a:lvl5pPr marL="2020243" indent="-373724">
              <a:lnSpc>
                <a:spcPct val="90000"/>
              </a:lnSpc>
              <a:defRPr sz="2399">
                <a:solidFill>
                  <a:schemeClr val="tx1">
                    <a:lumMod val="65000"/>
                    <a:lumOff val="35000"/>
                  </a:schemeClr>
                </a:solidFill>
              </a:defRPr>
            </a:lvl5pPr>
            <a:lvl6pPr>
              <a:defRPr sz="2399"/>
            </a:lvl6pPr>
            <a:lvl7pPr>
              <a:defRPr sz="2399"/>
            </a:lvl7pPr>
            <a:lvl8pPr>
              <a:defRPr sz="2399"/>
            </a:lvl8pPr>
            <a:lvl9pPr>
              <a:defRPr sz="2399"/>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3"/>
          <p:cNvSpPr>
            <a:spLocks noGrp="1"/>
          </p:cNvSpPr>
          <p:nvPr>
            <p:ph sz="half" idx="2"/>
          </p:nvPr>
        </p:nvSpPr>
        <p:spPr>
          <a:xfrm>
            <a:off x="6297568" y="1487432"/>
            <a:ext cx="5281825" cy="2836161"/>
          </a:xfrm>
        </p:spPr>
        <p:txBody>
          <a:bodyPr/>
          <a:lstStyle>
            <a:lvl1pPr marL="463629" indent="-463629">
              <a:lnSpc>
                <a:spcPct val="90000"/>
              </a:lnSpc>
              <a:defRPr sz="3732">
                <a:solidFill>
                  <a:schemeClr val="tx1">
                    <a:lumMod val="65000"/>
                    <a:lumOff val="35000"/>
                  </a:schemeClr>
                </a:solidFill>
              </a:defRPr>
            </a:lvl1pPr>
            <a:lvl2pPr marL="897298" indent="-453057">
              <a:lnSpc>
                <a:spcPct val="90000"/>
              </a:lnSpc>
              <a:defRPr sz="3199">
                <a:solidFill>
                  <a:schemeClr val="tx1">
                    <a:lumMod val="65000"/>
                    <a:lumOff val="35000"/>
                  </a:schemeClr>
                </a:solidFill>
              </a:defRPr>
            </a:lvl2pPr>
            <a:lvl3pPr marL="1281602" indent="-403700">
              <a:lnSpc>
                <a:spcPct val="90000"/>
              </a:lnSpc>
              <a:defRPr sz="2666">
                <a:solidFill>
                  <a:schemeClr val="tx1">
                    <a:lumMod val="65000"/>
                    <a:lumOff val="35000"/>
                  </a:schemeClr>
                </a:solidFill>
              </a:defRPr>
            </a:lvl3pPr>
            <a:lvl4pPr marL="1635939" indent="-354337">
              <a:lnSpc>
                <a:spcPct val="90000"/>
              </a:lnSpc>
              <a:defRPr sz="2399">
                <a:solidFill>
                  <a:schemeClr val="tx1">
                    <a:lumMod val="65000"/>
                    <a:lumOff val="35000"/>
                  </a:schemeClr>
                </a:solidFill>
              </a:defRPr>
            </a:lvl4pPr>
            <a:lvl5pPr marL="2020243" indent="-364910">
              <a:lnSpc>
                <a:spcPct val="90000"/>
              </a:lnSpc>
              <a:defRPr sz="2399">
                <a:solidFill>
                  <a:schemeClr val="tx1">
                    <a:lumMod val="65000"/>
                    <a:lumOff val="35000"/>
                  </a:schemeClr>
                </a:solidFill>
              </a:defRPr>
            </a:lvl5pPr>
            <a:lvl6pPr>
              <a:defRPr sz="2399"/>
            </a:lvl6pPr>
            <a:lvl7pPr>
              <a:defRPr sz="2399"/>
            </a:lvl7pPr>
            <a:lvl8pPr>
              <a:defRPr sz="2399"/>
            </a:lvl8pPr>
            <a:lvl9pPr>
              <a:defRPr sz="2399"/>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8" name="Slide Number Placeholder 5"/>
          <p:cNvSpPr>
            <a:spLocks noGrp="1"/>
          </p:cNvSpPr>
          <p:nvPr>
            <p:ph type="sldNum" sz="quarter" idx="12"/>
          </p:nvPr>
        </p:nvSpPr>
        <p:spPr>
          <a:xfrm>
            <a:off x="4681295" y="6306072"/>
            <a:ext cx="2844059" cy="365125"/>
          </a:xfrm>
          <a:prstGeom prst="rect">
            <a:avLst/>
          </a:prstGeom>
        </p:spPr>
        <p:txBody>
          <a:bodyPr lIns="91416" tIns="45708" rIns="91416" bIns="45708"/>
          <a:lstStyle>
            <a:lvl1pPr algn="ctr">
              <a:defRPr b="0" i="0">
                <a:solidFill>
                  <a:schemeClr val="tx1">
                    <a:lumMod val="95000"/>
                    <a:lumOff val="5000"/>
                  </a:schemeClr>
                </a:solidFill>
                <a:latin typeface="Segoe"/>
                <a:cs typeface="Segoe"/>
              </a:defRPr>
            </a:lvl1pPr>
          </a:lstStyle>
          <a:p>
            <a:fld id="{1C24C1D7-E85D-3D41-874A-BD44A6CAB932}" type="slidenum">
              <a:rPr lang="en-US" smtClean="0"/>
              <a:pPr/>
              <a:t>‹#›</a:t>
            </a:fld>
            <a:endParaRPr lang="en-US" dirty="0"/>
          </a:p>
        </p:txBody>
      </p:sp>
      <p:pic>
        <p:nvPicPr>
          <p:cNvPr id="19" name="Picture 18"/>
          <p:cNvPicPr>
            <a:picLocks noChangeAspect="1"/>
          </p:cNvPicPr>
          <p:nvPr userDrawn="1"/>
        </p:nvPicPr>
        <p:blipFill>
          <a:blip r:embed="rId3" cstate="screen">
            <a:lum bright="-100000"/>
            <a:extLst>
              <a:ext uri="{28A0092B-C50C-407E-A947-70E740481C1C}">
                <a14:useLocalDpi xmlns:a14="http://schemas.microsoft.com/office/drawing/2010/main"/>
              </a:ext>
            </a:extLst>
          </a:blip>
          <a:stretch>
            <a:fillRect/>
          </a:stretch>
        </p:blipFill>
        <p:spPr>
          <a:xfrm>
            <a:off x="5484814" y="6606465"/>
            <a:ext cx="1206019" cy="194387"/>
          </a:xfrm>
          <a:prstGeom prst="rect">
            <a:avLst/>
          </a:prstGeom>
        </p:spPr>
      </p:pic>
      <p:pic>
        <p:nvPicPr>
          <p:cNvPr id="20" name="Picture 2" descr="D:\User\Pictures\WinAzure_rgb - Copy.png"/>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116782" y="6073873"/>
            <a:ext cx="655391" cy="655561"/>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descr="slide_gradient_background.png"/>
          <p:cNvPicPr>
            <a:picLocks noChangeAspect="1"/>
          </p:cNvPicPr>
          <p:nvPr userDrawn="1"/>
        </p:nvPicPr>
        <p:blipFill rotWithShape="1">
          <a:blip r:embed="rId5" cstate="print">
            <a:clrChange>
              <a:clrFrom>
                <a:srgbClr val="5EAFD7"/>
              </a:clrFrom>
              <a:clrTo>
                <a:srgbClr val="5EAFD7">
                  <a:alpha val="0"/>
                </a:srgbClr>
              </a:clrTo>
            </a:clrChange>
            <a:biLevel thresh="25000"/>
          </a:blip>
          <a:srcRect l="4861" t="92811" r="78750" b="1308"/>
          <a:stretch/>
        </p:blipFill>
        <p:spPr>
          <a:xfrm>
            <a:off x="695973" y="6111965"/>
            <a:ext cx="2332767" cy="627851"/>
          </a:xfrm>
          <a:prstGeom prst="rect">
            <a:avLst/>
          </a:prstGeom>
        </p:spPr>
      </p:pic>
      <p:pic>
        <p:nvPicPr>
          <p:cNvPr id="12" name="Picture 2"/>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10209213" y="6254439"/>
            <a:ext cx="1752599"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12"/>
          <p:cNvPicPr>
            <a:picLocks noChangeAspect="1"/>
          </p:cNvPicPr>
          <p:nvPr userDrawn="1"/>
        </p:nvPicPr>
        <p:blipFill rotWithShape="1">
          <a:blip r:embed="rId7">
            <a:extLst>
              <a:ext uri="{28A0092B-C50C-407E-A947-70E740481C1C}">
                <a14:useLocalDpi xmlns:a14="http://schemas.microsoft.com/office/drawing/2010/main" val="0"/>
              </a:ext>
            </a:extLst>
          </a:blip>
          <a:srcRect l="28024" r="37835"/>
          <a:stretch/>
        </p:blipFill>
        <p:spPr>
          <a:xfrm>
            <a:off x="8182543" y="6233175"/>
            <a:ext cx="1847701" cy="495300"/>
          </a:xfrm>
          <a:prstGeom prst="rect">
            <a:avLst/>
          </a:prstGeom>
        </p:spPr>
      </p:pic>
    </p:spTree>
    <p:extLst>
      <p:ext uri="{BB962C8B-B14F-4D97-AF65-F5344CB8AC3E}">
        <p14:creationId xmlns:p14="http://schemas.microsoft.com/office/powerpoint/2010/main" val="3476471056"/>
      </p:ext>
    </p:extLst>
  </p:cSld>
  <p:clrMapOvr>
    <a:masterClrMapping/>
  </p:clrMapOvr>
  <p:timing>
    <p:tnLst>
      <p:par>
        <p:cTn id="1" dur="indefinite" restart="never" nodeType="tmRoot"/>
      </p:par>
    </p:tnLst>
  </p:timing>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3" y="1189177"/>
            <a:ext cx="5377147" cy="2523824"/>
          </a:xfrm>
        </p:spPr>
        <p:txBody>
          <a:bodyPr wrap="square">
            <a:spAutoFit/>
          </a:bodyPr>
          <a:lstStyle>
            <a:lvl1pPr marL="281514" indent="-281514">
              <a:spcBef>
                <a:spcPts val="1200"/>
              </a:spcBef>
              <a:buClrTx/>
              <a:buFont typeface="Arial" pitchFamily="34" charset="0"/>
              <a:buChar char="•"/>
              <a:defRPr sz="3430">
                <a:solidFill>
                  <a:srgbClr val="00188F"/>
                </a:solidFill>
              </a:defRPr>
            </a:lvl1pPr>
            <a:lvl2pPr marL="520399" indent="-228468">
              <a:defRPr sz="2351"/>
            </a:lvl2pPr>
            <a:lvl3pPr marL="685405" indent="-165005">
              <a:tabLst/>
              <a:defRPr sz="1960"/>
            </a:lvl3pPr>
            <a:lvl4pPr marL="863100" indent="-177698">
              <a:defRPr/>
            </a:lvl4pPr>
            <a:lvl5pPr marL="1028106" indent="-165005">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3" y="1189177"/>
            <a:ext cx="5377147" cy="2523824"/>
          </a:xfrm>
        </p:spPr>
        <p:txBody>
          <a:bodyPr wrap="square">
            <a:spAutoFit/>
          </a:bodyPr>
          <a:lstStyle>
            <a:lvl1pPr marL="281514" indent="-281514">
              <a:spcBef>
                <a:spcPts val="1200"/>
              </a:spcBef>
              <a:buClrTx/>
              <a:buFont typeface="Arial" pitchFamily="34" charset="0"/>
              <a:buChar char="•"/>
              <a:defRPr sz="3430">
                <a:solidFill>
                  <a:srgbClr val="00188F"/>
                </a:solidFill>
              </a:defRPr>
            </a:lvl1pPr>
            <a:lvl2pPr marL="520399" indent="-228468">
              <a:defRPr sz="2351"/>
            </a:lvl2pPr>
            <a:lvl3pPr marL="685405" indent="-165005">
              <a:tabLst/>
              <a:defRPr sz="1960"/>
            </a:lvl3pPr>
            <a:lvl4pPr marL="863100" indent="-177698">
              <a:defRPr/>
            </a:lvl4pPr>
            <a:lvl5pPr marL="1028106" indent="-165005">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486042533"/>
      </p:ext>
    </p:extLst>
  </p:cSld>
  <p:clrMapOvr>
    <a:masterClrMapping/>
  </p:clrMapOvr>
  <p:transition>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600944172"/>
      </p:ext>
    </p:extLst>
  </p:cSld>
  <p:clrMapOvr>
    <a:masterClrMapping/>
  </p:clrMapOvr>
  <p:transition>
    <p:fade/>
  </p:transition>
  <p:timing>
    <p:tnLst>
      <p:par>
        <p:cTn id="1" dur="indefinite" restart="never" nodeType="tmRoot"/>
      </p:par>
    </p:tnLst>
  </p:timing>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03732996"/>
      </p:ext>
    </p:extLst>
  </p:cSld>
  <p:clrMapOvr>
    <a:masterClrMapping/>
  </p:clrMapOvr>
  <p:transition>
    <p:fade/>
  </p:transition>
  <p:timing>
    <p:tnLst>
      <p:par>
        <p:cTn id="1" dur="indefinite" restart="never" nodeType="tmRoot"/>
      </p:par>
    </p:tnLst>
  </p:timing>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00188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4254993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rgbClr val="00BCF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9655646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rgbClr val="00D8CC"/>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82023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189176"/>
            <a:ext cx="12188825"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92" tIns="45692" rIns="45692" bIns="45692" numCol="1" spcCol="0" rtlCol="0" fromWordArt="0" anchor="ctr" anchorCtr="0" forceAA="0" compatLnSpc="1">
            <a:prstTxWarp prst="textNoShape">
              <a:avLst/>
            </a:prstTxWarp>
            <a:noAutofit/>
          </a:bodyPr>
          <a:lstStyle/>
          <a:p>
            <a:pPr algn="ctr" defTabSz="913570" fontAlgn="base">
              <a:spcBef>
                <a:spcPct val="0"/>
              </a:spcBef>
              <a:spcAft>
                <a:spcPct val="0"/>
              </a:spcAft>
            </a:pPr>
            <a:endParaRPr lang="en-US" sz="1764"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172" y="1197321"/>
            <a:ext cx="11650487" cy="2021464"/>
          </a:xfrm>
        </p:spPr>
        <p:txBody>
          <a:bodyPr/>
          <a:lstStyle>
            <a:lvl1pPr marL="0" indent="0">
              <a:buNone/>
              <a:defRPr sz="3234">
                <a:gradFill>
                  <a:gsLst>
                    <a:gs pos="1250">
                      <a:srgbClr val="000000"/>
                    </a:gs>
                    <a:gs pos="100000">
                      <a:srgbClr val="000000"/>
                    </a:gs>
                  </a:gsLst>
                  <a:lin ang="5400000" scaled="0"/>
                </a:gradFill>
                <a:latin typeface="Segoe UI" pitchFamily="34" charset="0"/>
                <a:cs typeface="Segoe UI" pitchFamily="34" charset="0"/>
              </a:defRPr>
            </a:lvl1pPr>
            <a:lvl2pPr marL="339528" indent="0">
              <a:buNone/>
              <a:defRPr>
                <a:gradFill>
                  <a:gsLst>
                    <a:gs pos="1250">
                      <a:srgbClr val="000000"/>
                    </a:gs>
                    <a:gs pos="100000">
                      <a:srgbClr val="000000"/>
                    </a:gs>
                  </a:gsLst>
                  <a:lin ang="5400000" scaled="0"/>
                </a:gradFill>
                <a:latin typeface="Segoe UI" pitchFamily="34" charset="0"/>
                <a:cs typeface="Segoe UI" pitchFamily="34" charset="0"/>
              </a:defRPr>
            </a:lvl2pPr>
            <a:lvl3pPr marL="572757" indent="0">
              <a:buNone/>
              <a:defRPr>
                <a:gradFill>
                  <a:gsLst>
                    <a:gs pos="1250">
                      <a:srgbClr val="000000"/>
                    </a:gs>
                    <a:gs pos="100000">
                      <a:srgbClr val="000000"/>
                    </a:gs>
                  </a:gsLst>
                  <a:lin ang="5400000" scaled="0"/>
                </a:gradFill>
                <a:latin typeface="Segoe UI" pitchFamily="34" charset="0"/>
                <a:cs typeface="Segoe UI" pitchFamily="34" charset="0"/>
              </a:defRPr>
            </a:lvl3pPr>
            <a:lvl4pPr marL="798051" indent="0">
              <a:buNone/>
              <a:defRPr>
                <a:gradFill>
                  <a:gsLst>
                    <a:gs pos="1250">
                      <a:srgbClr val="000000"/>
                    </a:gs>
                    <a:gs pos="100000">
                      <a:srgbClr val="000000"/>
                    </a:gs>
                  </a:gsLst>
                  <a:lin ang="5400000" scaled="0"/>
                </a:gradFill>
                <a:latin typeface="Segoe UI" pitchFamily="34" charset="0"/>
                <a:cs typeface="Segoe UI" pitchFamily="34" charset="0"/>
              </a:defRPr>
            </a:lvl4pPr>
            <a:lvl5pPr marL="1029693"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60765669"/>
      </p:ext>
    </p:extLst>
  </p:cSld>
  <p:clrMapOvr>
    <a:masterClrMapping/>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9"/>
            <a:ext cx="11650488" cy="2480052"/>
          </a:xfrm>
          <a:prstGeom prst="rect">
            <a:avLst/>
          </a:prstGeom>
        </p:spPr>
        <p:txBody>
          <a:bodyPr/>
          <a:lstStyle>
            <a:lvl1pPr marL="284625" indent="-284625">
              <a:buClr>
                <a:schemeClr val="tx1"/>
              </a:buClr>
              <a:buSzPct val="90000"/>
              <a:buFont typeface="Arial" pitchFamily="34" charset="0"/>
              <a:buChar char="•"/>
              <a:defRPr sz="343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9916" indent="-275292">
              <a:buClr>
                <a:schemeClr val="tx1"/>
              </a:buClr>
              <a:buSzPct val="90000"/>
              <a:buFont typeface="Arial" pitchFamily="34" charset="0"/>
              <a:buChar char="•"/>
              <a:defRPr sz="3234">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539" indent="-284625">
              <a:buClr>
                <a:schemeClr val="tx1"/>
              </a:buClr>
              <a:buSzPct val="90000"/>
              <a:buFont typeface="Arial" pitchFamily="34" charset="0"/>
              <a:buChar char="•"/>
              <a:defRPr sz="2842">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507" indent="-223967">
              <a:buClr>
                <a:schemeClr val="tx1"/>
              </a:buClr>
              <a:buSzPct val="90000"/>
              <a:buFont typeface="Arial" pitchFamily="34" charset="0"/>
              <a:buChar char="•"/>
              <a:defRPr sz="2351">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471" indent="-223967">
              <a:buClr>
                <a:schemeClr val="tx1"/>
              </a:buClr>
              <a:buSzPct val="90000"/>
              <a:buFont typeface="Arial" pitchFamily="34" charset="0"/>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238878"/>
            <a:ext cx="12188826" cy="619127"/>
          </a:xfrm>
          <a:prstGeom prst="rect">
            <a:avLst/>
          </a:prstGeom>
          <a:solidFill>
            <a:srgbClr val="FFFF99"/>
          </a:solidFill>
        </p:spPr>
        <p:txBody>
          <a:bodyPr wrap="square" lIns="155437" tIns="77719" rIns="155437" bIns="77719" anchor="b" anchorCtr="0">
            <a:noAutofit/>
          </a:bodyPr>
          <a:lstStyle>
            <a:lvl1pPr algn="r">
              <a:buFont typeface="Arial" pitchFamily="34" charset="0"/>
              <a:buNone/>
              <a:defRPr sz="3626" spc="-49"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63222347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4" y="3877271"/>
            <a:ext cx="6271783" cy="1794661"/>
          </a:xfrm>
          <a:noFill/>
        </p:spPr>
        <p:txBody>
          <a:bodyPr lIns="146286" tIns="109714" rIns="146286" bIns="109714">
            <a:noAutofit/>
          </a:bodyPr>
          <a:lstStyle>
            <a:lvl1pPr marL="0" indent="0">
              <a:spcBef>
                <a:spcPts val="0"/>
              </a:spcBef>
              <a:buNone/>
              <a:defRPr sz="343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233" y="2075840"/>
            <a:ext cx="9858042" cy="1801436"/>
          </a:xfrm>
          <a:noFill/>
        </p:spPr>
        <p:txBody>
          <a:bodyPr lIns="146286" tIns="91429" rIns="146286" bIns="91429" anchor="t" anchorCtr="0"/>
          <a:lstStyle>
            <a:lvl1pPr>
              <a:defRPr sz="5881" spc="-99" baseline="0">
                <a:solidFill>
                  <a:srgbClr val="00188F"/>
                </a:solidFill>
              </a:defRPr>
            </a:lvl1pPr>
          </a:lstStyle>
          <a:p>
            <a:r>
              <a:rPr lang="en-US" dirty="0" smtClean="0"/>
              <a:t>Presentation title</a:t>
            </a:r>
            <a:endParaRPr lang="en-US" dirty="0"/>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10754546" y="6196318"/>
            <a:ext cx="985810" cy="191269"/>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48468" y="560065"/>
            <a:ext cx="2598927" cy="383814"/>
          </a:xfrm>
          <a:prstGeom prst="rect">
            <a:avLst/>
          </a:prstGeom>
        </p:spPr>
      </p:pic>
    </p:spTree>
    <p:extLst>
      <p:ext uri="{BB962C8B-B14F-4D97-AF65-F5344CB8AC3E}">
        <p14:creationId xmlns:p14="http://schemas.microsoft.com/office/powerpoint/2010/main" val="251471840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Custom Layout">
    <p:bg>
      <p:bgPr>
        <a:blipFill rotWithShape="1">
          <a:blip r:embed="rId2"/>
          <a:stretch>
            <a:fillRect/>
          </a:stretch>
        </a:blip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10650675" y="6164664"/>
            <a:ext cx="985810" cy="191269"/>
          </a:xfrm>
          <a:prstGeom prst="rect">
            <a:avLst/>
          </a:prstGeom>
        </p:spPr>
      </p:pic>
      <p:sp>
        <p:nvSpPr>
          <p:cNvPr id="4" name="Text Placeholder 4"/>
          <p:cNvSpPr>
            <a:spLocks noGrp="1"/>
          </p:cNvSpPr>
          <p:nvPr>
            <p:ph type="body" sz="quarter" idx="12" hasCustomPrompt="1"/>
          </p:nvPr>
        </p:nvSpPr>
        <p:spPr>
          <a:xfrm>
            <a:off x="271034" y="3877271"/>
            <a:ext cx="6271783" cy="1794661"/>
          </a:xfrm>
          <a:noFill/>
        </p:spPr>
        <p:txBody>
          <a:bodyPr lIns="146286" tIns="109714" rIns="146286" bIns="109714">
            <a:noAutofit/>
          </a:bodyPr>
          <a:lstStyle>
            <a:lvl1pPr marL="0" indent="0">
              <a:spcBef>
                <a:spcPts val="0"/>
              </a:spcBef>
              <a:buNone/>
              <a:defRPr sz="3430" spc="0" baseline="0">
                <a:solidFill>
                  <a:srgbClr val="00188F"/>
                </a:solidFill>
                <a:latin typeface="+mj-lt"/>
              </a:defRPr>
            </a:lvl1pPr>
          </a:lstStyle>
          <a:p>
            <a:pPr lvl="0"/>
            <a:r>
              <a:rPr lang="en-US" dirty="0" smtClean="0"/>
              <a:t>Speaker Name</a:t>
            </a:r>
          </a:p>
        </p:txBody>
      </p:sp>
      <p:sp>
        <p:nvSpPr>
          <p:cNvPr id="5" name="Title 1"/>
          <p:cNvSpPr>
            <a:spLocks noGrp="1"/>
          </p:cNvSpPr>
          <p:nvPr>
            <p:ph type="title" hasCustomPrompt="1"/>
          </p:nvPr>
        </p:nvSpPr>
        <p:spPr>
          <a:xfrm>
            <a:off x="269233" y="2075840"/>
            <a:ext cx="9858042" cy="1801436"/>
          </a:xfrm>
          <a:noFill/>
        </p:spPr>
        <p:txBody>
          <a:bodyPr lIns="146286" tIns="91429" rIns="146286" bIns="91429" anchor="t" anchorCtr="0"/>
          <a:lstStyle>
            <a:lvl1pPr>
              <a:defRPr sz="5881" spc="-99" baseline="0">
                <a:solidFill>
                  <a:srgbClr val="00188F"/>
                </a:solidFill>
              </a:defRPr>
            </a:lvl1pPr>
          </a:lstStyle>
          <a:p>
            <a:r>
              <a:rPr lang="en-US" dirty="0" smtClean="0"/>
              <a:t>Presentation title</a:t>
            </a:r>
            <a:endParaRPr lang="en-US" dirty="0"/>
          </a:p>
        </p:txBody>
      </p:sp>
      <p:pic>
        <p:nvPicPr>
          <p:cNvPr id="6" name="Picture 5" descr="Azure_logo_wht-03.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8468" y="560065"/>
            <a:ext cx="2598927" cy="383815"/>
          </a:xfrm>
          <a:prstGeom prst="rect">
            <a:avLst/>
          </a:prstGeom>
        </p:spPr>
      </p:pic>
    </p:spTree>
    <p:extLst>
      <p:ext uri="{BB962C8B-B14F-4D97-AF65-F5344CB8AC3E}">
        <p14:creationId xmlns:p14="http://schemas.microsoft.com/office/powerpoint/2010/main" val="4135470778"/>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3_Section Header">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 y="3691469"/>
            <a:ext cx="12188824" cy="1362075"/>
          </a:xfrm>
        </p:spPr>
        <p:txBody>
          <a:bodyPr anchor="t">
            <a:normAutofit/>
          </a:bodyPr>
          <a:lstStyle>
            <a:lvl1pPr algn="ctr">
              <a:defRPr sz="4799" b="1" i="0" cap="none">
                <a:solidFill>
                  <a:schemeClr val="bg1"/>
                </a:solidFill>
                <a:effectLst>
                  <a:outerShdw blurRad="25400" dist="38100" dir="2700000">
                    <a:srgbClr val="000000">
                      <a:alpha val="9000"/>
                    </a:srgbClr>
                  </a:outerShdw>
                </a:effectLst>
                <a:latin typeface="Segoe"/>
                <a:cs typeface="Segoe"/>
              </a:defRPr>
            </a:lvl1pPr>
          </a:lstStyle>
          <a:p>
            <a:r>
              <a:rPr lang="en-US" smtClean="0"/>
              <a:t>Click to edit Master title style</a:t>
            </a:r>
            <a:endParaRPr lang="en-US" dirty="0"/>
          </a:p>
        </p:txBody>
      </p:sp>
      <p:sp>
        <p:nvSpPr>
          <p:cNvPr id="6" name="Slide Number Placeholder 5"/>
          <p:cNvSpPr>
            <a:spLocks noGrp="1"/>
          </p:cNvSpPr>
          <p:nvPr>
            <p:ph type="sldNum" sz="quarter" idx="12"/>
          </p:nvPr>
        </p:nvSpPr>
        <p:spPr>
          <a:xfrm>
            <a:off x="593312" y="6356352"/>
            <a:ext cx="2844059" cy="365125"/>
          </a:xfrm>
          <a:prstGeom prst="rect">
            <a:avLst/>
          </a:prstGeom>
        </p:spPr>
        <p:txBody>
          <a:bodyPr lIns="91416" tIns="45708" rIns="91416" bIns="45708"/>
          <a:lstStyle>
            <a:lvl1pPr algn="l">
              <a:defRPr b="0" i="0">
                <a:solidFill>
                  <a:srgbClr val="FFFFFF"/>
                </a:solidFill>
                <a:latin typeface="Segoe"/>
                <a:cs typeface="Segoe"/>
              </a:defRPr>
            </a:lvl1p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3275837799"/>
      </p:ext>
    </p:extLst>
  </p:cSld>
  <p:clrMapOvr>
    <a:masterClrMapping/>
  </p:clrMapOvr>
  <p:timing>
    <p:tnLst>
      <p:par>
        <p:cTn id="1" dur="indefinite" restart="never" nodeType="tmRoot"/>
      </p:par>
    </p:tnLst>
  </p:timing>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ltGray">
          <a:xfrm>
            <a:off x="269168" y="2084172"/>
            <a:ext cx="8961914" cy="3586208"/>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232" y="2084187"/>
            <a:ext cx="8961851" cy="1793090"/>
          </a:xfrm>
          <a:noFill/>
        </p:spPr>
        <p:txBody>
          <a:bodyPr lIns="146286" tIns="91429" rIns="146286" bIns="91429" anchor="t" anchorCtr="0"/>
          <a:lstStyle>
            <a:lvl1pPr>
              <a:defRPr sz="5881" spc="-99" baseline="0">
                <a:gradFill>
                  <a:gsLst>
                    <a:gs pos="5833">
                      <a:schemeClr val="bg1"/>
                    </a:gs>
                    <a:gs pos="18000">
                      <a:schemeClr val="bg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bwMode="auto">
          <a:xfrm>
            <a:off x="269232" y="3878576"/>
            <a:ext cx="8961852" cy="1792326"/>
          </a:xfrm>
          <a:noFill/>
        </p:spPr>
        <p:txBody>
          <a:bodyPr lIns="146286" tIns="109714" rIns="146286" bIns="109714">
            <a:noAutofit/>
          </a:bodyPr>
          <a:lstStyle>
            <a:lvl1pPr marL="0" indent="0">
              <a:spcBef>
                <a:spcPts val="0"/>
              </a:spcBef>
              <a:buNone/>
              <a:defRPr sz="3430" spc="0" baseline="0">
                <a:gradFill>
                  <a:gsLst>
                    <a:gs pos="2917">
                      <a:srgbClr val="FFFFFF"/>
                    </a:gs>
                    <a:gs pos="30000">
                      <a:srgbClr val="FFFFFF"/>
                    </a:gs>
                  </a:gsLst>
                  <a:lin ang="5400000" scaled="0"/>
                </a:gradFill>
                <a:latin typeface="+mj-lt"/>
              </a:defRPr>
            </a:lvl1pPr>
          </a:lstStyle>
          <a:p>
            <a:pPr lvl="0"/>
            <a:r>
              <a:rPr lang="en-US" dirty="0" smtClean="0"/>
              <a:t>Speaker Name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10754546" y="6196798"/>
            <a:ext cx="985810" cy="190310"/>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48470" y="560065"/>
            <a:ext cx="2598922" cy="383814"/>
          </a:xfrm>
          <a:prstGeom prst="rect">
            <a:avLst/>
          </a:prstGeom>
        </p:spPr>
      </p:pic>
    </p:spTree>
    <p:extLst>
      <p:ext uri="{BB962C8B-B14F-4D97-AF65-F5344CB8AC3E}">
        <p14:creationId xmlns:p14="http://schemas.microsoft.com/office/powerpoint/2010/main" val="49553677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188F"/>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4" y="3877271"/>
            <a:ext cx="6271783" cy="1794661"/>
          </a:xfrm>
          <a:noFill/>
        </p:spPr>
        <p:txBody>
          <a:bodyPr lIns="146286" tIns="109714" rIns="146286" bIns="109714">
            <a:noAutofit/>
          </a:bodyPr>
          <a:lstStyle>
            <a:lvl1pPr marL="0" indent="0">
              <a:spcBef>
                <a:spcPts val="0"/>
              </a:spcBef>
              <a:buNone/>
              <a:defRPr sz="343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233" y="2075840"/>
            <a:ext cx="9858042" cy="1801436"/>
          </a:xfrm>
          <a:noFill/>
        </p:spPr>
        <p:txBody>
          <a:bodyPr lIns="146286" tIns="91429" rIns="146286" bIns="91429" anchor="t" anchorCtr="0"/>
          <a:lstStyle>
            <a:lvl1pPr>
              <a:defRPr sz="5881" spc="-99"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10754546" y="6196318"/>
            <a:ext cx="985810" cy="191269"/>
          </a:xfrm>
          <a:prstGeom prst="rect">
            <a:avLst/>
          </a:prstGeom>
        </p:spPr>
      </p:pic>
      <p:pic>
        <p:nvPicPr>
          <p:cNvPr id="4" name="Picture 3" descr="Azure_logo_wht-03.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48468" y="560065"/>
            <a:ext cx="2598927" cy="383815"/>
          </a:xfrm>
          <a:prstGeom prst="rect">
            <a:avLst/>
          </a:prstGeom>
        </p:spPr>
      </p:pic>
    </p:spTree>
    <p:extLst>
      <p:ext uri="{BB962C8B-B14F-4D97-AF65-F5344CB8AC3E}">
        <p14:creationId xmlns:p14="http://schemas.microsoft.com/office/powerpoint/2010/main" val="19712471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11" name="Picture 4"/>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0" y="2"/>
            <a:ext cx="12189059" cy="6857999"/>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p:cNvSpPr/>
          <p:nvPr userDrawn="1"/>
        </p:nvSpPr>
        <p:spPr bwMode="gray">
          <a:xfrm>
            <a:off x="269232" y="2084147"/>
            <a:ext cx="7169531" cy="3586208"/>
          </a:xfrm>
          <a:prstGeom prst="rect">
            <a:avLst/>
          </a:prstGeom>
          <a:solidFill>
            <a:srgbClr val="00BCF2">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9232" y="2082443"/>
            <a:ext cx="7171086" cy="1794808"/>
          </a:xfrm>
          <a:noFill/>
        </p:spPr>
        <p:txBody>
          <a:bodyPr lIns="146286" tIns="91429" rIns="146286" bIns="91429" anchor="t" anchorCtr="0"/>
          <a:lstStyle>
            <a:lvl1pPr>
              <a:defRPr sz="5881" spc="-99" baseline="0">
                <a:solidFill>
                  <a:srgbClr val="00188F"/>
                </a:solidFill>
              </a:defRPr>
            </a:lvl1pPr>
          </a:lstStyle>
          <a:p>
            <a:r>
              <a:rPr lang="en-US" dirty="0" smtClean="0"/>
              <a:t>Presentation title</a:t>
            </a:r>
            <a:endParaRPr lang="en-US" dirty="0"/>
          </a:p>
        </p:txBody>
      </p:sp>
      <p:sp>
        <p:nvSpPr>
          <p:cNvPr id="3" name="Text Placeholder 2"/>
          <p:cNvSpPr>
            <a:spLocks noGrp="1"/>
          </p:cNvSpPr>
          <p:nvPr>
            <p:ph type="body" sz="quarter" idx="14"/>
          </p:nvPr>
        </p:nvSpPr>
        <p:spPr bwMode="ltGray">
          <a:xfrm>
            <a:off x="269233" y="3877257"/>
            <a:ext cx="7171086" cy="1789991"/>
          </a:xfrm>
        </p:spPr>
        <p:txBody>
          <a:bodyPr tIns="109714" bIns="109714">
            <a:noAutofit/>
          </a:bodyPr>
          <a:lstStyle>
            <a:lvl1pPr marL="0" indent="0">
              <a:spcBef>
                <a:spcPts val="0"/>
              </a:spcBef>
              <a:buNone/>
              <a:defRPr sz="3234">
                <a:solidFill>
                  <a:srgbClr val="00188F"/>
                </a:solidFill>
              </a:defRPr>
            </a:lvl1pPr>
          </a:lstStyle>
          <a:p>
            <a:pPr lvl="0"/>
            <a:r>
              <a:rPr lang="en-US" smtClean="0"/>
              <a:t>Click to edit Master text styles</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48097" y="6182035"/>
            <a:ext cx="985810" cy="191269"/>
          </a:xfrm>
          <a:prstGeom prst="rect">
            <a:avLst/>
          </a:prstGeom>
        </p:spPr>
      </p:pic>
      <p:pic>
        <p:nvPicPr>
          <p:cNvPr id="12" name="Picture 1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8468" y="560065"/>
            <a:ext cx="2598927" cy="383814"/>
          </a:xfrm>
          <a:prstGeom prst="rect">
            <a:avLst/>
          </a:prstGeom>
        </p:spPr>
      </p:pic>
    </p:spTree>
    <p:extLst>
      <p:ext uri="{BB962C8B-B14F-4D97-AF65-F5344CB8AC3E}">
        <p14:creationId xmlns:p14="http://schemas.microsoft.com/office/powerpoint/2010/main" val="203825793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Title Slide 5 ">
    <p:spTree>
      <p:nvGrpSpPr>
        <p:cNvPr id="1" name=""/>
        <p:cNvGrpSpPr/>
        <p:nvPr/>
      </p:nvGrpSpPr>
      <p:grpSpPr>
        <a:xfrm>
          <a:off x="0" y="0"/>
          <a:ext cx="0" cy="0"/>
          <a:chOff x="0" y="0"/>
          <a:chExt cx="0" cy="0"/>
        </a:xfrm>
      </p:grpSpPr>
      <p:pic>
        <p:nvPicPr>
          <p:cNvPr id="17"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0" y="1"/>
            <a:ext cx="12178321" cy="6857999"/>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p:cNvSpPr/>
          <p:nvPr userDrawn="1"/>
        </p:nvSpPr>
        <p:spPr bwMode="gray">
          <a:xfrm>
            <a:off x="269232" y="1187644"/>
            <a:ext cx="7169531" cy="3586208"/>
          </a:xfrm>
          <a:prstGeom prst="rect">
            <a:avLst/>
          </a:prstGeom>
          <a:solidFill>
            <a:srgbClr val="00188F">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9232" y="1187645"/>
            <a:ext cx="7169531" cy="1793108"/>
          </a:xfrm>
          <a:noFill/>
        </p:spPr>
        <p:txBody>
          <a:bodyPr lIns="146286" tIns="91429" rIns="146286" bIns="91429" anchor="t" anchorCtr="0"/>
          <a:lstStyle>
            <a:lvl1pPr>
              <a:defRPr sz="5881" spc="-99" baseline="0">
                <a:gradFill>
                  <a:gsLst>
                    <a:gs pos="0">
                      <a:srgbClr val="FFFFFF"/>
                    </a:gs>
                    <a:gs pos="100000">
                      <a:srgbClr val="FFFFFF"/>
                    </a:gs>
                  </a:gsLst>
                  <a:lin ang="5400000" scaled="0"/>
                </a:gradFill>
              </a:defRPr>
            </a:lvl1pPr>
          </a:lstStyle>
          <a:p>
            <a:r>
              <a:rPr lang="en-US" dirty="0" smtClean="0"/>
              <a:t>Presentation title</a:t>
            </a:r>
            <a:endParaRPr lang="en-US" dirty="0"/>
          </a:p>
        </p:txBody>
      </p:sp>
      <p:sp>
        <p:nvSpPr>
          <p:cNvPr id="7" name="Text Placeholder 4"/>
          <p:cNvSpPr>
            <a:spLocks noGrp="1"/>
          </p:cNvSpPr>
          <p:nvPr>
            <p:ph type="body" sz="quarter" idx="12" hasCustomPrompt="1"/>
          </p:nvPr>
        </p:nvSpPr>
        <p:spPr bwMode="ltGray">
          <a:xfrm>
            <a:off x="269232" y="2971410"/>
            <a:ext cx="7169531" cy="1794661"/>
          </a:xfrm>
          <a:noFill/>
        </p:spPr>
        <p:txBody>
          <a:bodyPr lIns="146286" tIns="109714" rIns="146286" bIns="109714">
            <a:noAutofit/>
          </a:bodyPr>
          <a:lstStyle>
            <a:lvl1pPr marL="0" indent="0">
              <a:spcBef>
                <a:spcPts val="0"/>
              </a:spcBef>
              <a:buNone/>
              <a:defRPr sz="3234" spc="0" baseline="0">
                <a:gradFill>
                  <a:gsLst>
                    <a:gs pos="1250">
                      <a:srgbClr val="FFFFFF"/>
                    </a:gs>
                    <a:gs pos="99000">
                      <a:srgbClr val="FFFFFF"/>
                    </a:gs>
                  </a:gsLst>
                  <a:lin ang="5400000" scaled="0"/>
                </a:gradFill>
                <a:latin typeface="+mj-lt"/>
              </a:defRPr>
            </a:lvl1pPr>
          </a:lstStyle>
          <a:p>
            <a:pPr lvl="0"/>
            <a:r>
              <a:rPr lang="en-US" dirty="0" smtClean="0"/>
              <a:t>Speaker Name</a:t>
            </a:r>
          </a:p>
        </p:txBody>
      </p:sp>
      <p:pic>
        <p:nvPicPr>
          <p:cNvPr id="13" name="Picture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10650675" y="6164664"/>
            <a:ext cx="985810" cy="191269"/>
          </a:xfrm>
          <a:prstGeom prst="rect">
            <a:avLst/>
          </a:prstGeom>
        </p:spPr>
      </p:pic>
      <p:pic>
        <p:nvPicPr>
          <p:cNvPr id="11" name="Picture 10" descr="Azure_logo_wht-03.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8468" y="560065"/>
            <a:ext cx="2598927" cy="383815"/>
          </a:xfrm>
          <a:prstGeom prst="rect">
            <a:avLst/>
          </a:prstGeom>
        </p:spPr>
      </p:pic>
    </p:spTree>
    <p:extLst>
      <p:ext uri="{BB962C8B-B14F-4D97-AF65-F5344CB8AC3E}">
        <p14:creationId xmlns:p14="http://schemas.microsoft.com/office/powerpoint/2010/main" val="232201046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Title Slide 6 ">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8" y="0"/>
            <a:ext cx="12188389" cy="6860760"/>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10754546" y="6196665"/>
            <a:ext cx="985810" cy="191269"/>
          </a:xfrm>
          <a:prstGeom prst="rect">
            <a:avLst/>
          </a:prstGeom>
        </p:spPr>
      </p:pic>
      <p:sp>
        <p:nvSpPr>
          <p:cNvPr id="12" name="Rectangle 11"/>
          <p:cNvSpPr/>
          <p:nvPr userDrawn="1"/>
        </p:nvSpPr>
        <p:spPr bwMode="gray">
          <a:xfrm>
            <a:off x="269232" y="1187620"/>
            <a:ext cx="7169531" cy="4482760"/>
          </a:xfrm>
          <a:prstGeom prst="rect">
            <a:avLst/>
          </a:prstGeom>
          <a:solidFill>
            <a:srgbClr val="00188F">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ltGray">
          <a:xfrm>
            <a:off x="269169" y="1187620"/>
            <a:ext cx="7169531" cy="1793108"/>
          </a:xfrm>
          <a:noFill/>
        </p:spPr>
        <p:txBody>
          <a:bodyPr lIns="146286" tIns="91429" rIns="146286" bIns="91429" anchor="t" anchorCtr="0"/>
          <a:lstStyle>
            <a:lvl1pPr>
              <a:defRPr sz="5881" spc="-99" baseline="0">
                <a:gradFill>
                  <a:gsLst>
                    <a:gs pos="0">
                      <a:srgbClr val="FFFFFF"/>
                    </a:gs>
                    <a:gs pos="100000">
                      <a:srgbClr val="FFFFFF"/>
                    </a:gs>
                  </a:gsLst>
                  <a:lin ang="5400000" scaled="0"/>
                </a:gradFill>
              </a:defRPr>
            </a:lvl1pPr>
          </a:lstStyle>
          <a:p>
            <a:r>
              <a:rPr lang="en-US" dirty="0" smtClean="0"/>
              <a:t>Presentation title</a:t>
            </a:r>
            <a:endParaRPr lang="en-US" dirty="0"/>
          </a:p>
        </p:txBody>
      </p:sp>
      <p:sp>
        <p:nvSpPr>
          <p:cNvPr id="15" name="Text Placeholder 4"/>
          <p:cNvSpPr>
            <a:spLocks noGrp="1"/>
          </p:cNvSpPr>
          <p:nvPr>
            <p:ph type="body" sz="quarter" idx="12" hasCustomPrompt="1"/>
          </p:nvPr>
        </p:nvSpPr>
        <p:spPr bwMode="ltGray">
          <a:xfrm>
            <a:off x="269232" y="2971385"/>
            <a:ext cx="7169531" cy="1794661"/>
          </a:xfrm>
          <a:noFill/>
        </p:spPr>
        <p:txBody>
          <a:bodyPr lIns="146286" tIns="109714" rIns="146286" bIns="109714">
            <a:noAutofit/>
          </a:bodyPr>
          <a:lstStyle>
            <a:lvl1pPr marL="0" indent="0">
              <a:spcBef>
                <a:spcPts val="0"/>
              </a:spcBef>
              <a:buNone/>
              <a:defRPr sz="3234" spc="0" baseline="0">
                <a:gradFill>
                  <a:gsLst>
                    <a:gs pos="1250">
                      <a:srgbClr val="FFFFFF"/>
                    </a:gs>
                    <a:gs pos="99000">
                      <a:srgbClr val="FFFFFF"/>
                    </a:gs>
                  </a:gsLst>
                  <a:lin ang="5400000" scaled="0"/>
                </a:gradFill>
                <a:latin typeface="+mj-lt"/>
              </a:defRPr>
            </a:lvl1pPr>
          </a:lstStyle>
          <a:p>
            <a:pPr lvl="0"/>
            <a:r>
              <a:rPr lang="en-US" dirty="0" smtClean="0"/>
              <a:t>Speaker Name</a:t>
            </a:r>
          </a:p>
        </p:txBody>
      </p:sp>
      <p:pic>
        <p:nvPicPr>
          <p:cNvPr id="9" name="Picture 8" descr="Azure_logo_wht-03.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8468" y="4953121"/>
            <a:ext cx="2598927" cy="383815"/>
          </a:xfrm>
          <a:prstGeom prst="rect">
            <a:avLst/>
          </a:prstGeom>
        </p:spPr>
      </p:pic>
    </p:spTree>
    <p:extLst>
      <p:ext uri="{BB962C8B-B14F-4D97-AF65-F5344CB8AC3E}">
        <p14:creationId xmlns:p14="http://schemas.microsoft.com/office/powerpoint/2010/main" val="17277687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22" name="Picture 2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32" y="1"/>
            <a:ext cx="12179361" cy="6857999"/>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10650675" y="6164664"/>
            <a:ext cx="985810" cy="191269"/>
          </a:xfrm>
          <a:prstGeom prst="rect">
            <a:avLst/>
          </a:prstGeom>
        </p:spPr>
      </p:pic>
      <p:sp>
        <p:nvSpPr>
          <p:cNvPr id="13" name="Rectangle 12"/>
          <p:cNvSpPr/>
          <p:nvPr userDrawn="1"/>
        </p:nvSpPr>
        <p:spPr bwMode="gray">
          <a:xfrm>
            <a:off x="269232" y="2084147"/>
            <a:ext cx="7169531" cy="3586208"/>
          </a:xfrm>
          <a:prstGeom prst="rect">
            <a:avLst/>
          </a:prstGeom>
          <a:solidFill>
            <a:srgbClr val="00BCF2">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ltGray">
          <a:xfrm>
            <a:off x="269232" y="2082443"/>
            <a:ext cx="7169531" cy="1794808"/>
          </a:xfrm>
          <a:noFill/>
        </p:spPr>
        <p:txBody>
          <a:bodyPr lIns="146286" tIns="91429" rIns="146286" bIns="91429" anchor="t" anchorCtr="0"/>
          <a:lstStyle>
            <a:lvl1pPr>
              <a:defRPr sz="5293" spc="-99" baseline="0">
                <a:solidFill>
                  <a:srgbClr val="00188F"/>
                </a:solidFill>
              </a:defRPr>
            </a:lvl1pPr>
          </a:lstStyle>
          <a:p>
            <a:r>
              <a:rPr lang="en-US" dirty="0" smtClean="0"/>
              <a:t>Presentation title</a:t>
            </a:r>
            <a:endParaRPr lang="en-US" dirty="0"/>
          </a:p>
        </p:txBody>
      </p:sp>
      <p:sp>
        <p:nvSpPr>
          <p:cNvPr id="15" name="Text Placeholder 2"/>
          <p:cNvSpPr>
            <a:spLocks noGrp="1"/>
          </p:cNvSpPr>
          <p:nvPr>
            <p:ph type="body" sz="quarter" idx="14"/>
          </p:nvPr>
        </p:nvSpPr>
        <p:spPr bwMode="ltGray">
          <a:xfrm>
            <a:off x="269232" y="3877257"/>
            <a:ext cx="7169531" cy="1789991"/>
          </a:xfrm>
        </p:spPr>
        <p:txBody>
          <a:bodyPr tIns="109714" bIns="109714">
            <a:noAutofit/>
          </a:bodyPr>
          <a:lstStyle>
            <a:lvl1pPr marL="0" indent="0">
              <a:spcBef>
                <a:spcPts val="0"/>
              </a:spcBef>
              <a:buNone/>
              <a:defRPr sz="3234">
                <a:solidFill>
                  <a:srgbClr val="00188F"/>
                </a:solidFill>
              </a:defRPr>
            </a:lvl1pPr>
          </a:lstStyle>
          <a:p>
            <a:pPr lvl="0"/>
            <a:r>
              <a:rPr lang="en-US" smtClean="0"/>
              <a:t>Click to edit Master text styles</a:t>
            </a:r>
          </a:p>
        </p:txBody>
      </p:sp>
      <p:pic>
        <p:nvPicPr>
          <p:cNvPr id="9" name="Picture 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8468" y="560065"/>
            <a:ext cx="2598927" cy="383814"/>
          </a:xfrm>
          <a:prstGeom prst="rect">
            <a:avLst/>
          </a:prstGeom>
        </p:spPr>
      </p:pic>
    </p:spTree>
    <p:extLst>
      <p:ext uri="{BB962C8B-B14F-4D97-AF65-F5344CB8AC3E}">
        <p14:creationId xmlns:p14="http://schemas.microsoft.com/office/powerpoint/2010/main" val="166639145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149"/>
            <a:ext cx="12188825" cy="6855702"/>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40052" y="6164664"/>
            <a:ext cx="985810" cy="191269"/>
          </a:xfrm>
          <a:prstGeom prst="rect">
            <a:avLst/>
          </a:prstGeom>
        </p:spPr>
      </p:pic>
      <p:sp>
        <p:nvSpPr>
          <p:cNvPr id="10" name="Rectangle 9"/>
          <p:cNvSpPr/>
          <p:nvPr userDrawn="1"/>
        </p:nvSpPr>
        <p:spPr bwMode="gray">
          <a:xfrm>
            <a:off x="269232" y="1187620"/>
            <a:ext cx="7169531" cy="3586208"/>
          </a:xfrm>
          <a:prstGeom prst="rect">
            <a:avLst/>
          </a:prstGeom>
          <a:solidFill>
            <a:srgbClr val="00BCF2">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1" name="Title 1"/>
          <p:cNvSpPr>
            <a:spLocks noGrp="1"/>
          </p:cNvSpPr>
          <p:nvPr>
            <p:ph type="title" hasCustomPrompt="1"/>
          </p:nvPr>
        </p:nvSpPr>
        <p:spPr bwMode="ltGray">
          <a:xfrm>
            <a:off x="269169" y="1187620"/>
            <a:ext cx="7169531" cy="1793108"/>
          </a:xfrm>
          <a:noFill/>
        </p:spPr>
        <p:txBody>
          <a:bodyPr lIns="146286" tIns="91429" rIns="146286" bIns="91429" anchor="t" anchorCtr="0"/>
          <a:lstStyle>
            <a:lvl1pPr>
              <a:defRPr sz="5881" spc="-99" baseline="0">
                <a:solidFill>
                  <a:srgbClr val="000000"/>
                </a:solidFill>
              </a:defRPr>
            </a:lvl1pPr>
          </a:lstStyle>
          <a:p>
            <a:r>
              <a:rPr lang="en-US" dirty="0" smtClean="0"/>
              <a:t>Presentation title</a:t>
            </a:r>
            <a:endParaRPr lang="en-US" dirty="0"/>
          </a:p>
        </p:txBody>
      </p:sp>
      <p:sp>
        <p:nvSpPr>
          <p:cNvPr id="12" name="Text Placeholder 4"/>
          <p:cNvSpPr>
            <a:spLocks noGrp="1"/>
          </p:cNvSpPr>
          <p:nvPr>
            <p:ph type="body" sz="quarter" idx="12" hasCustomPrompt="1"/>
          </p:nvPr>
        </p:nvSpPr>
        <p:spPr bwMode="ltGray">
          <a:xfrm>
            <a:off x="269232" y="2971385"/>
            <a:ext cx="7169531" cy="1794661"/>
          </a:xfrm>
          <a:noFill/>
        </p:spPr>
        <p:txBody>
          <a:bodyPr lIns="146286" tIns="109714" rIns="146286" bIns="109714">
            <a:noAutofit/>
          </a:bodyPr>
          <a:lstStyle>
            <a:lvl1pPr marL="0" indent="0">
              <a:spcBef>
                <a:spcPts val="0"/>
              </a:spcBef>
              <a:buNone/>
              <a:defRPr sz="3234" spc="0" baseline="0">
                <a:solidFill>
                  <a:srgbClr val="000000"/>
                </a:solidFill>
                <a:latin typeface="+mj-lt"/>
              </a:defRPr>
            </a:lvl1pPr>
          </a:lstStyle>
          <a:p>
            <a:pPr lvl="0"/>
            <a:r>
              <a:rPr lang="en-US" dirty="0" smtClean="0"/>
              <a:t>Speaker Name</a:t>
            </a:r>
          </a:p>
        </p:txBody>
      </p:sp>
      <p:pic>
        <p:nvPicPr>
          <p:cNvPr id="13" name="Picture 12" descr="Azure_logo_wht-03.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8468" y="560065"/>
            <a:ext cx="2598927" cy="383815"/>
          </a:xfrm>
          <a:prstGeom prst="rect">
            <a:avLst/>
          </a:prstGeom>
        </p:spPr>
      </p:pic>
    </p:spTree>
    <p:extLst>
      <p:ext uri="{BB962C8B-B14F-4D97-AF65-F5344CB8AC3E}">
        <p14:creationId xmlns:p14="http://schemas.microsoft.com/office/powerpoint/2010/main" val="298463111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ltGray">
          <a:xfrm>
            <a:off x="269232" y="1187644"/>
            <a:ext cx="9858042" cy="2689632"/>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bwMode="auto">
          <a:xfrm>
            <a:off x="269170" y="1186357"/>
            <a:ext cx="9856549" cy="2697988"/>
          </a:xfrm>
          <a:noFill/>
        </p:spPr>
        <p:txBody>
          <a:bodyPr tIns="91429" bIns="91429" anchor="t" anchorCtr="0"/>
          <a:lstStyle>
            <a:lvl1pPr>
              <a:defRPr sz="7057" spc="-99"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71" y="3877278"/>
            <a:ext cx="9858105" cy="1793881"/>
          </a:xfrm>
          <a:noFill/>
        </p:spPr>
        <p:txBody>
          <a:bodyPr lIns="182856" tIns="146286" rIns="182856" bIns="146286">
            <a:noAutofit/>
          </a:bodyPr>
          <a:lstStyle>
            <a:lvl1pPr marL="0" indent="0">
              <a:spcBef>
                <a:spcPts val="0"/>
              </a:spcBef>
              <a:buNone/>
              <a:defRPr sz="3430"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30655992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rgbClr val="00188F"/>
        </a:solidFill>
        <a:effectLst/>
      </p:bgPr>
    </p:bg>
    <p:spTree>
      <p:nvGrpSpPr>
        <p:cNvPr id="1" name=""/>
        <p:cNvGrpSpPr/>
        <p:nvPr/>
      </p:nvGrpSpPr>
      <p:grpSpPr>
        <a:xfrm>
          <a:off x="0" y="0"/>
          <a:ext cx="0" cy="0"/>
          <a:chOff x="0" y="0"/>
          <a:chExt cx="0" cy="0"/>
        </a:xfrm>
      </p:grpSpPr>
      <p:sp>
        <p:nvSpPr>
          <p:cNvPr id="4" name="Rectangle 3"/>
          <p:cNvSpPr/>
          <p:nvPr userDrawn="1"/>
        </p:nvSpPr>
        <p:spPr bwMode="ltGray">
          <a:xfrm>
            <a:off x="269232" y="1187644"/>
            <a:ext cx="9858042" cy="2689632"/>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0" y="1186357"/>
            <a:ext cx="9856549" cy="2697988"/>
          </a:xfrm>
          <a:noFill/>
        </p:spPr>
        <p:txBody>
          <a:bodyPr tIns="91429" bIns="91429" anchor="t" anchorCtr="0"/>
          <a:lstStyle>
            <a:lvl1pPr>
              <a:defRPr sz="7057" spc="-99" baseline="0">
                <a:solidFill>
                  <a:srgbClr val="00188F"/>
                </a:soli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71" y="3877278"/>
            <a:ext cx="9858105" cy="1793881"/>
          </a:xfrm>
          <a:noFill/>
        </p:spPr>
        <p:txBody>
          <a:bodyPr lIns="182856" tIns="146286" rIns="182856" bIns="146286">
            <a:noAutofit/>
          </a:bodyPr>
          <a:lstStyle>
            <a:lvl1pPr marL="0" indent="0">
              <a:spcBef>
                <a:spcPts val="0"/>
              </a:spcBef>
              <a:buNone/>
              <a:defRPr sz="3430"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6959252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ltGray">
          <a:xfrm>
            <a:off x="269232" y="1187644"/>
            <a:ext cx="9858042" cy="2689632"/>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0" y="1186357"/>
            <a:ext cx="9856549" cy="2697988"/>
          </a:xfrm>
          <a:noFill/>
        </p:spPr>
        <p:txBody>
          <a:bodyPr tIns="91429" bIns="91429" anchor="t" anchorCtr="0"/>
          <a:lstStyle>
            <a:lvl1pPr>
              <a:defRPr sz="7057" spc="-99" baseline="0">
                <a:solidFill>
                  <a:srgbClr val="00188F"/>
                </a:solidFill>
              </a:defRPr>
            </a:lvl1pPr>
          </a:lstStyle>
          <a:p>
            <a:r>
              <a:rPr lang="en-US" dirty="0" smtClean="0"/>
              <a:t>Video title</a:t>
            </a:r>
            <a:endParaRPr lang="en-US" dirty="0"/>
          </a:p>
        </p:txBody>
      </p:sp>
    </p:spTree>
    <p:extLst>
      <p:ext uri="{BB962C8B-B14F-4D97-AF65-F5344CB8AC3E}">
        <p14:creationId xmlns:p14="http://schemas.microsoft.com/office/powerpoint/2010/main" val="15816333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519116" y="1905001"/>
            <a:ext cx="11149012" cy="1635832"/>
          </a:xfrm>
        </p:spPr>
        <p:txBody>
          <a:bodyPr/>
          <a:lstStyle>
            <a:lvl1pPr>
              <a:lnSpc>
                <a:spcPct val="90000"/>
              </a:lnSpc>
              <a:defRPr sz="2399"/>
            </a:lvl1pPr>
            <a:lvl2pPr>
              <a:lnSpc>
                <a:spcPct val="90000"/>
              </a:lnSpc>
              <a:defRPr sz="2000"/>
            </a:lvl2pPr>
            <a:lvl3pPr>
              <a:lnSpc>
                <a:spcPct val="90000"/>
              </a:lnSpc>
              <a:defRPr sz="1866"/>
            </a:lvl3pPr>
            <a:lvl4pPr>
              <a:lnSpc>
                <a:spcPct val="90000"/>
              </a:lnSpc>
              <a:defRPr sz="1866"/>
            </a:lvl4pPr>
            <a:lvl5pPr>
              <a:lnSpc>
                <a:spcPct val="90000"/>
              </a:lnSpc>
              <a:defRPr sz="1866"/>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922416948"/>
      </p:ext>
    </p:extLst>
  </p:cSld>
  <p:clrMapOvr>
    <a:masterClrMapping/>
  </p:clrMapOvr>
  <p:transition>
    <p:fade/>
  </p:transition>
  <p:timing>
    <p:tnLst>
      <p:par>
        <p:cTn id="1" dur="indefinite" restart="never" nodeType="tmRoot"/>
      </p:par>
    </p:tnLst>
  </p:timing>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rgbClr val="00BCF2"/>
        </a:solidFill>
        <a:effectLst/>
      </p:bgPr>
    </p:bg>
    <p:spTree>
      <p:nvGrpSpPr>
        <p:cNvPr id="1" name=""/>
        <p:cNvGrpSpPr/>
        <p:nvPr/>
      </p:nvGrpSpPr>
      <p:grpSpPr>
        <a:xfrm>
          <a:off x="0" y="0"/>
          <a:ext cx="0" cy="0"/>
          <a:chOff x="0" y="0"/>
          <a:chExt cx="0" cy="0"/>
        </a:xfrm>
      </p:grpSpPr>
      <p:sp>
        <p:nvSpPr>
          <p:cNvPr id="4" name="Rectangle 3"/>
          <p:cNvSpPr/>
          <p:nvPr userDrawn="1"/>
        </p:nvSpPr>
        <p:spPr bwMode="ltGray">
          <a:xfrm>
            <a:off x="269232" y="1187644"/>
            <a:ext cx="9858042" cy="2689632"/>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0" y="1186357"/>
            <a:ext cx="9856549" cy="2697988"/>
          </a:xfrm>
          <a:noFill/>
        </p:spPr>
        <p:txBody>
          <a:bodyPr tIns="91429" bIns="91429" anchor="t" anchorCtr="0"/>
          <a:lstStyle>
            <a:lvl1pPr>
              <a:defRPr sz="7057" spc="-99"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1702746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1_Custom Layout">
    <p:bg>
      <p:bgPr>
        <a:solidFill>
          <a:schemeClr val="tx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69169" y="1187620"/>
            <a:ext cx="8065697" cy="5200312"/>
          </a:xfrm>
          <a:noFill/>
        </p:spPr>
        <p:txBody>
          <a:bodyPr tIns="91429" bIns="91429" anchor="t" anchorCtr="0"/>
          <a:lstStyle>
            <a:lvl1pPr marL="0" marR="0" indent="0" algn="l" defTabSz="914064" rtl="0" eaLnBrk="1" fontAlgn="auto" latinLnBrk="0" hangingPunct="1">
              <a:lnSpc>
                <a:spcPct val="90000"/>
              </a:lnSpc>
              <a:spcBef>
                <a:spcPct val="0"/>
              </a:spcBef>
              <a:spcAft>
                <a:spcPts val="0"/>
              </a:spcAft>
              <a:buClrTx/>
              <a:buSzTx/>
              <a:buFontTx/>
              <a:buNone/>
              <a:tabLst/>
              <a:defRPr lang="en-US" sz="5881" smtClean="0">
                <a:solidFill>
                  <a:srgbClr val="FFFFFF"/>
                </a:solidFill>
              </a:defRPr>
            </a:lvl1pPr>
          </a:lstStyle>
          <a:p>
            <a:r>
              <a:rPr lang="en-US" dirty="0" smtClean="0"/>
              <a:t>Big statement</a:t>
            </a:r>
            <a:endParaRPr lang="en-US" dirty="0"/>
          </a:p>
        </p:txBody>
      </p:sp>
    </p:spTree>
    <p:extLst>
      <p:ext uri="{BB962C8B-B14F-4D97-AF65-F5344CB8AC3E}">
        <p14:creationId xmlns:p14="http://schemas.microsoft.com/office/powerpoint/2010/main" val="469202379"/>
      </p:ext>
    </p:extLst>
  </p:cSld>
  <p:clrMapOvr>
    <a:masterClrMapping/>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2_Custom Layout">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69169" y="1187620"/>
            <a:ext cx="8065697" cy="5200312"/>
          </a:xfrm>
          <a:noFill/>
        </p:spPr>
        <p:txBody>
          <a:bodyPr tIns="91429" bIns="91429" anchor="t" anchorCtr="0"/>
          <a:lstStyle>
            <a:lvl1pPr marL="0" marR="0" indent="0" algn="l" defTabSz="914064" rtl="0" eaLnBrk="1" fontAlgn="auto" latinLnBrk="0" hangingPunct="1">
              <a:lnSpc>
                <a:spcPct val="90000"/>
              </a:lnSpc>
              <a:spcBef>
                <a:spcPct val="0"/>
              </a:spcBef>
              <a:spcAft>
                <a:spcPts val="0"/>
              </a:spcAft>
              <a:buClrTx/>
              <a:buSzTx/>
              <a:buFontTx/>
              <a:buNone/>
              <a:tabLst/>
              <a:defRPr lang="en-US" sz="5881" smtClean="0">
                <a:solidFill>
                  <a:schemeClr val="tx2"/>
                </a:solidFill>
              </a:defRPr>
            </a:lvl1pPr>
          </a:lstStyle>
          <a:p>
            <a:r>
              <a:rPr lang="en-US" dirty="0" smtClean="0"/>
              <a:t>Big statement</a:t>
            </a:r>
            <a:endParaRPr lang="en-US" dirty="0"/>
          </a:p>
        </p:txBody>
      </p:sp>
    </p:spTree>
    <p:extLst>
      <p:ext uri="{BB962C8B-B14F-4D97-AF65-F5344CB8AC3E}">
        <p14:creationId xmlns:p14="http://schemas.microsoft.com/office/powerpoint/2010/main" val="545482392"/>
      </p:ext>
    </p:extLst>
  </p:cSld>
  <p:clrMapOvr>
    <a:masterClrMapping/>
  </p:clrMapOvr>
  <p:transition>
    <p:fade/>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29" bIns="91429" anchor="t" anchorCtr="0"/>
          <a:lstStyle>
            <a:lvl1pPr>
              <a:defRPr sz="8625" spc="-99"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99909736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rgbClr val="00BCF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29" bIns="91429" anchor="t" anchorCtr="0"/>
          <a:lstStyle>
            <a:lvl1pPr>
              <a:defRPr sz="8625" spc="-99" baseline="0">
                <a:solidFill>
                  <a:srgbClr val="00188F"/>
                </a:solidFill>
              </a:defRPr>
            </a:lvl1pPr>
          </a:lstStyle>
          <a:p>
            <a:r>
              <a:rPr lang="en-US" dirty="0" smtClean="0"/>
              <a:t>Section title</a:t>
            </a:r>
            <a:endParaRPr lang="en-US" dirty="0"/>
          </a:p>
        </p:txBody>
      </p:sp>
    </p:spTree>
    <p:extLst>
      <p:ext uri="{BB962C8B-B14F-4D97-AF65-F5344CB8AC3E}">
        <p14:creationId xmlns:p14="http://schemas.microsoft.com/office/powerpoint/2010/main" val="153070072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pic>
        <p:nvPicPr>
          <p:cNvPr id="4" name="Picture 3" descr="6977_Azure_Cloud_Full_091112.jpg"/>
          <p:cNvPicPr>
            <a:picLocks noChangeAspect="1"/>
          </p:cNvPicPr>
          <p:nvPr userDrawn="1"/>
        </p:nvPicPr>
        <p:blipFill rotWithShape="1">
          <a:blip r:embed="rId2">
            <a:extLst>
              <a:ext uri="{28A0092B-C50C-407E-A947-70E740481C1C}">
                <a14:useLocalDpi xmlns:a14="http://schemas.microsoft.com/office/drawing/2010/main" val="0"/>
              </a:ext>
            </a:extLst>
          </a:blip>
          <a:srcRect t="6812" r="35790" b="16230"/>
          <a:stretch/>
        </p:blipFill>
        <p:spPr>
          <a:xfrm flipH="1">
            <a:off x="0" y="-1"/>
            <a:ext cx="6660966" cy="6858001"/>
          </a:xfrm>
          <a:prstGeom prst="rect">
            <a:avLst/>
          </a:prstGeom>
          <a:scene3d>
            <a:camera prst="orthographicFront">
              <a:rot lat="21299999" lon="0" rev="0"/>
            </a:camera>
            <a:lightRig rig="threePt" dir="t"/>
          </a:scene3d>
        </p:spPr>
      </p:pic>
      <p:sp>
        <p:nvSpPr>
          <p:cNvPr id="3" name="Title 1"/>
          <p:cNvSpPr>
            <a:spLocks noGrp="1"/>
          </p:cNvSpPr>
          <p:nvPr>
            <p:ph type="title" hasCustomPrompt="1"/>
          </p:nvPr>
        </p:nvSpPr>
        <p:spPr>
          <a:xfrm>
            <a:off x="269169" y="2084173"/>
            <a:ext cx="11650488" cy="1796217"/>
          </a:xfrm>
          <a:noFill/>
        </p:spPr>
        <p:txBody>
          <a:bodyPr tIns="91429" bIns="91429" anchor="t" anchorCtr="0"/>
          <a:lstStyle>
            <a:lvl1pPr>
              <a:defRPr sz="8625" spc="-99" baseline="0">
                <a:solidFill>
                  <a:schemeClr val="tx2"/>
                </a:solidFill>
              </a:defRPr>
            </a:lvl1pPr>
          </a:lstStyle>
          <a:p>
            <a:r>
              <a:rPr lang="en-US" dirty="0" smtClean="0"/>
              <a:t>Section title goes here</a:t>
            </a:r>
            <a:endParaRPr lang="en-US" dirty="0"/>
          </a:p>
        </p:txBody>
      </p:sp>
    </p:spTree>
    <p:extLst>
      <p:ext uri="{BB962C8B-B14F-4D97-AF65-F5344CB8AC3E}">
        <p14:creationId xmlns:p14="http://schemas.microsoft.com/office/powerpoint/2010/main" val="3843578769"/>
      </p:ext>
    </p:extLst>
  </p:cSld>
  <p:clrMapOvr>
    <a:masterClrMapping/>
  </p:clrMapOvr>
  <p:transition>
    <p:fade/>
  </p:transition>
  <p:timing>
    <p:tnLst>
      <p:par>
        <p:cTn id="1" dur="indefinite" restart="never" nodeType="tmRoot"/>
      </p:par>
    </p:tnLst>
  </p:timing>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4_Custom Layout">
    <p:bg>
      <p:bgPr>
        <a:solidFill>
          <a:schemeClr val="tx2"/>
        </a:solidFill>
        <a:effectLst/>
      </p:bgPr>
    </p:bg>
    <p:spTree>
      <p:nvGrpSpPr>
        <p:cNvPr id="1" name=""/>
        <p:cNvGrpSpPr/>
        <p:nvPr/>
      </p:nvGrpSpPr>
      <p:grpSpPr>
        <a:xfrm>
          <a:off x="0" y="0"/>
          <a:ext cx="0" cy="0"/>
          <a:chOff x="0" y="0"/>
          <a:chExt cx="0" cy="0"/>
        </a:xfrm>
      </p:grpSpPr>
      <p:sp>
        <p:nvSpPr>
          <p:cNvPr id="4" name="Rectangle 3"/>
          <p:cNvSpPr>
            <a:spLocks/>
          </p:cNvSpPr>
          <p:nvPr userDrawn="1"/>
        </p:nvSpPr>
        <p:spPr bwMode="auto">
          <a:xfrm>
            <a:off x="264511" y="1456608"/>
            <a:ext cx="4485615" cy="421339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18" tIns="143373" rIns="182818" bIns="143373" numCol="1" spcCol="0" rtlCol="0" fromWordArt="0" anchor="t" anchorCtr="0" forceAA="0" compatLnSpc="1">
            <a:prstTxWarp prst="textNoShape">
              <a:avLst/>
            </a:prstTxWarp>
            <a:noAutofit/>
          </a:bodyPr>
          <a:lstStyle/>
          <a:p>
            <a:pPr defTabSz="913798" fontAlgn="base">
              <a:lnSpc>
                <a:spcPct val="90000"/>
              </a:lnSpc>
              <a:spcBef>
                <a:spcPct val="0"/>
              </a:spcBef>
              <a:spcAft>
                <a:spcPct val="0"/>
              </a:spcAft>
            </a:pPr>
            <a:endParaRPr lang="en-US" sz="1960" dirty="0">
              <a:solidFill>
                <a:srgbClr val="00188F"/>
              </a:solidFill>
              <a:ea typeface="Segoe UI" pitchFamily="34" charset="0"/>
              <a:cs typeface="Segoe UI" pitchFamily="34" charset="0"/>
            </a:endParaRPr>
          </a:p>
        </p:txBody>
      </p:sp>
      <p:sp>
        <p:nvSpPr>
          <p:cNvPr id="8" name="Text Placeholder 5"/>
          <p:cNvSpPr>
            <a:spLocks noGrp="1"/>
          </p:cNvSpPr>
          <p:nvPr>
            <p:ph type="body" sz="quarter" idx="11"/>
          </p:nvPr>
        </p:nvSpPr>
        <p:spPr>
          <a:xfrm>
            <a:off x="5018620" y="1456606"/>
            <a:ext cx="6722109" cy="1975006"/>
          </a:xfrm>
        </p:spPr>
        <p:txBody>
          <a:bodyPr/>
          <a:lstStyle>
            <a:lvl1pPr marL="0" indent="0">
              <a:buNone/>
              <a:defRPr>
                <a:solidFill>
                  <a:srgbClr val="FFFFFF"/>
                </a:solidFill>
              </a:defRPr>
            </a:lvl1pPr>
            <a:lvl2pPr marL="0" indent="0">
              <a:buFontTx/>
              <a:buNone/>
              <a:defRPr sz="1960">
                <a:solidFill>
                  <a:srgbClr val="FFFFFF"/>
                </a:solidFill>
              </a:defRPr>
            </a:lvl2pPr>
            <a:lvl3pPr marL="224022" indent="0">
              <a:buNone/>
              <a:defRPr>
                <a:solidFill>
                  <a:srgbClr val="FFFFFF"/>
                </a:solidFill>
              </a:defRPr>
            </a:lvl3pPr>
            <a:lvl4pPr marL="448044" indent="0">
              <a:buNone/>
              <a:defRPr>
                <a:solidFill>
                  <a:srgbClr val="FFFFFF"/>
                </a:solidFill>
              </a:defRPr>
            </a:lvl4pPr>
            <a:lvl5pPr marL="672066" indent="0">
              <a:buNone/>
              <a:defRPr>
                <a:solidFill>
                  <a:srgbClr val="FFFFFF"/>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854000"/>
      </p:ext>
    </p:extLst>
  </p:cSld>
  <p:clrMapOvr>
    <a:masterClrMapping/>
  </p:clrMapOvr>
  <p:transition>
    <p:fade/>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312">
                <a:solidFill>
                  <a:schemeClr val="tx2"/>
                </a:solidFill>
              </a:defRPr>
            </a:lvl1pPr>
          </a:lstStyle>
          <a:p>
            <a:r>
              <a:rPr lang="en-US" smtClean="0"/>
              <a:t>Click to edit Master title style</a:t>
            </a:r>
            <a:endParaRPr lang="en-US" dirty="0"/>
          </a:p>
        </p:txBody>
      </p:sp>
      <p:sp>
        <p:nvSpPr>
          <p:cNvPr id="7" name="Rectangle 6"/>
          <p:cNvSpPr/>
          <p:nvPr userDrawn="1"/>
        </p:nvSpPr>
        <p:spPr bwMode="auto">
          <a:xfrm>
            <a:off x="0" y="1187622"/>
            <a:ext cx="3853935" cy="39448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userDrawn="1"/>
        </p:nvSpPr>
        <p:spPr bwMode="auto">
          <a:xfrm>
            <a:off x="3853958" y="1187622"/>
            <a:ext cx="3853935" cy="39448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p:cNvSpPr/>
          <p:nvPr userDrawn="1"/>
        </p:nvSpPr>
        <p:spPr bwMode="auto">
          <a:xfrm>
            <a:off x="7707539" y="1187622"/>
            <a:ext cx="3853935" cy="394480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7" name="Text Placeholder 5"/>
          <p:cNvSpPr>
            <a:spLocks noGrp="1"/>
          </p:cNvSpPr>
          <p:nvPr>
            <p:ph type="body" sz="quarter" idx="10" hasCustomPrompt="1"/>
          </p:nvPr>
        </p:nvSpPr>
        <p:spPr>
          <a:xfrm>
            <a:off x="269169" y="5132430"/>
            <a:ext cx="3405553" cy="45766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22" indent="0">
              <a:buNone/>
              <a:defRPr/>
            </a:lvl3pPr>
            <a:lvl4pPr marL="448044" indent="0">
              <a:buNone/>
              <a:defRPr/>
            </a:lvl4pPr>
            <a:lvl5pPr marL="672066" indent="0">
              <a:buNone/>
              <a:defRPr/>
            </a:lvl5pPr>
          </a:lstStyle>
          <a:p>
            <a:pPr lvl="1"/>
            <a:r>
              <a:rPr lang="en-US" dirty="0" smtClean="0"/>
              <a:t>Second level</a:t>
            </a:r>
          </a:p>
        </p:txBody>
      </p:sp>
      <p:sp>
        <p:nvSpPr>
          <p:cNvPr id="18" name="Text Placeholder 5"/>
          <p:cNvSpPr>
            <a:spLocks noGrp="1"/>
          </p:cNvSpPr>
          <p:nvPr>
            <p:ph type="body" sz="quarter" idx="11" hasCustomPrompt="1"/>
          </p:nvPr>
        </p:nvSpPr>
        <p:spPr>
          <a:xfrm>
            <a:off x="3853958" y="5132430"/>
            <a:ext cx="3584789" cy="45766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22" indent="0">
              <a:buNone/>
              <a:defRPr/>
            </a:lvl3pPr>
            <a:lvl4pPr marL="448044" indent="0">
              <a:buNone/>
              <a:defRPr/>
            </a:lvl4pPr>
            <a:lvl5pPr marL="672066" indent="0">
              <a:buNone/>
              <a:defRPr/>
            </a:lvl5pPr>
          </a:lstStyle>
          <a:p>
            <a:pPr lvl="1"/>
            <a:r>
              <a:rPr lang="en-US" dirty="0" smtClean="0"/>
              <a:t>Second level</a:t>
            </a:r>
          </a:p>
        </p:txBody>
      </p:sp>
      <p:sp>
        <p:nvSpPr>
          <p:cNvPr id="19" name="Text Placeholder 5"/>
          <p:cNvSpPr>
            <a:spLocks noGrp="1"/>
          </p:cNvSpPr>
          <p:nvPr>
            <p:ph type="body" sz="quarter" idx="12" hasCustomPrompt="1"/>
          </p:nvPr>
        </p:nvSpPr>
        <p:spPr>
          <a:xfrm>
            <a:off x="7707539" y="5132430"/>
            <a:ext cx="3584789" cy="45766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22" indent="0">
              <a:buNone/>
              <a:defRPr/>
            </a:lvl3pPr>
            <a:lvl4pPr marL="448044" indent="0">
              <a:buNone/>
              <a:defRPr/>
            </a:lvl4pPr>
            <a:lvl5pPr marL="672066" indent="0">
              <a:buNone/>
              <a:defRPr/>
            </a:lvl5pPr>
          </a:lstStyle>
          <a:p>
            <a:pPr lvl="1"/>
            <a:r>
              <a:rPr lang="en-US" dirty="0" smtClean="0"/>
              <a:t>Second level</a:t>
            </a:r>
          </a:p>
        </p:txBody>
      </p:sp>
    </p:spTree>
    <p:extLst>
      <p:ext uri="{BB962C8B-B14F-4D97-AF65-F5344CB8AC3E}">
        <p14:creationId xmlns:p14="http://schemas.microsoft.com/office/powerpoint/2010/main" val="1406386251"/>
      </p:ext>
    </p:extLst>
  </p:cSld>
  <p:clrMapOvr>
    <a:masterClrMapping/>
  </p:clrMapOvr>
  <p:transition>
    <p:fade/>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169" y="1189177"/>
            <a:ext cx="11650488" cy="1985641"/>
          </a:xfrm>
        </p:spPr>
        <p:txBody>
          <a:bodyPr/>
          <a:lstStyle>
            <a:lvl1pPr marL="0" indent="0">
              <a:buNone/>
              <a:defRPr>
                <a:solidFill>
                  <a:srgbClr val="00188F"/>
                </a:solidFill>
              </a:defRPr>
            </a:lvl1pPr>
            <a:lvl2pPr marL="0" indent="0">
              <a:buFontTx/>
              <a:buNone/>
              <a:defRPr sz="1960"/>
            </a:lvl2pPr>
            <a:lvl3pPr marL="224022" indent="0">
              <a:buNone/>
              <a:defRPr/>
            </a:lvl3pPr>
            <a:lvl4pPr marL="448044" indent="0">
              <a:buNone/>
              <a:defRPr/>
            </a:lvl4pPr>
            <a:lvl5pPr marL="672066"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959578900"/>
      </p:ext>
    </p:extLst>
  </p:cSld>
  <p:clrMapOvr>
    <a:masterClrMapping/>
  </p:clrMapOvr>
  <p:transition>
    <p:fade/>
  </p:transition>
  <p:timing>
    <p:tnLst>
      <p:par>
        <p:cTn id="1" dur="indefinite" restart="never" nodeType="tmRoot"/>
      </p:par>
    </p:tnLst>
  </p:timing>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169" y="1189177"/>
            <a:ext cx="11650488"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22" indent="0">
              <a:buNone/>
              <a:defRPr/>
            </a:lvl3pPr>
            <a:lvl4pPr marL="448044" indent="0">
              <a:buNone/>
              <a:defRPr/>
            </a:lvl4pPr>
            <a:lvl5pPr marL="672066"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127715217"/>
      </p:ext>
    </p:extLst>
  </p:cSld>
  <p:clrMapOvr>
    <a:masterClrMapping/>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799"/>
            <a:ext cx="11149013" cy="2110962"/>
          </a:xfrm>
          <a:prstGeom prst="rect">
            <a:avLst/>
          </a:prstGeom>
        </p:spPr>
        <p:txBody>
          <a:bodyPr/>
          <a:lstStyle>
            <a:lvl1pPr marL="284118" indent="-284118">
              <a:buFont typeface="Wingdings" pitchFamily="2" charset="2"/>
              <a:buChar char=""/>
              <a:defRPr sz="3999"/>
            </a:lvl1pPr>
            <a:lvl2pPr marL="517444" indent="-233327">
              <a:buFont typeface="Wingdings" pitchFamily="2" charset="2"/>
              <a:buChar char=""/>
              <a:defRPr>
                <a:latin typeface="+mn-lt"/>
              </a:defRPr>
            </a:lvl2pPr>
            <a:lvl3pPr marL="741245" indent="-223803">
              <a:buFont typeface="Wingdings" pitchFamily="2" charset="2"/>
              <a:buChar char=""/>
              <a:tabLst/>
              <a:defRPr>
                <a:latin typeface="+mn-lt"/>
              </a:defRPr>
            </a:lvl3pPr>
            <a:lvl4pPr marL="914254" indent="-173011">
              <a:buFont typeface="Wingdings" pitchFamily="2" charset="2"/>
              <a:buChar char=""/>
              <a:defRPr>
                <a:latin typeface="+mn-lt"/>
              </a:defRPr>
            </a:lvl4pPr>
            <a:lvl5pPr marL="1087265" indent="-173011">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300820"/>
      </p:ext>
    </p:extLst>
  </p:cSld>
  <p:clrMapOvr>
    <a:masterClrMapping/>
  </p:clrMapOvr>
  <p:transition>
    <p:fade/>
  </p:transition>
  <p:timing>
    <p:tnLst>
      <p:par>
        <p:cTn id="1" dur="indefinite" restart="never" nodeType="tmRoot"/>
      </p:par>
    </p:tnLst>
  </p:timing>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052647"/>
          </a:xfrm>
        </p:spPr>
        <p:txBody>
          <a:bodyPr>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445726126"/>
      </p:ext>
    </p:extLst>
  </p:cSld>
  <p:clrMapOvr>
    <a:masterClrMapping/>
  </p:clrMapOvr>
  <p:transition>
    <p:fade/>
  </p:transition>
  <p:timing>
    <p:tnLst>
      <p:par>
        <p:cTn id="1" dur="indefinite" restart="never" nodeType="tmRoot"/>
      </p:par>
    </p:tnLst>
  </p:timing>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052647"/>
          </a:xfrm>
        </p:spPr>
        <p:txBody>
          <a:bodyPr>
            <a:spAutoFit/>
          </a:bodyPr>
          <a:lstStyle>
            <a:lvl1pPr>
              <a:defRPr>
                <a:solidFill>
                  <a:srgbClr val="00188F"/>
                </a:soli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298514654"/>
      </p:ext>
    </p:extLst>
  </p:cSld>
  <p:clrMapOvr>
    <a:masterClrMapping/>
  </p:clrMapOvr>
  <p:transition>
    <p:fade/>
  </p:transition>
  <p:timing>
    <p:tnLst>
      <p:par>
        <p:cTn id="1" dur="indefinite" restart="never" nodeType="tmRoot"/>
      </p:par>
    </p:tnLst>
  </p:timing>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7"/>
            <a:ext cx="5377147" cy="2420188"/>
          </a:xfrm>
        </p:spPr>
        <p:txBody>
          <a:bodyPr wrap="square">
            <a:spAutoFit/>
          </a:bodyPr>
          <a:lstStyle>
            <a:lvl1pPr marL="0" indent="0">
              <a:spcBef>
                <a:spcPts val="1200"/>
              </a:spcBef>
              <a:buClr>
                <a:schemeClr val="tx1"/>
              </a:buClr>
              <a:buFont typeface="Wingdings" pitchFamily="2" charset="2"/>
              <a:buNone/>
              <a:defRPr sz="3430">
                <a:solidFill>
                  <a:srgbClr val="00188F"/>
                </a:solidFill>
              </a:defRPr>
            </a:lvl1pPr>
            <a:lvl2pPr marL="0" indent="0">
              <a:buNone/>
              <a:defRPr sz="1960"/>
            </a:lvl2pPr>
            <a:lvl3pPr marL="227133" indent="0">
              <a:buNone/>
              <a:tabLst/>
              <a:defRPr sz="1960"/>
            </a:lvl3pPr>
            <a:lvl4pPr marL="451156" indent="0">
              <a:buNone/>
              <a:defRPr/>
            </a:lvl4pPr>
            <a:lvl5pPr marL="67206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2" y="1189177"/>
            <a:ext cx="5377147" cy="2420188"/>
          </a:xfrm>
        </p:spPr>
        <p:txBody>
          <a:bodyPr wrap="square">
            <a:spAutoFit/>
          </a:bodyPr>
          <a:lstStyle>
            <a:lvl1pPr marL="0" indent="0">
              <a:spcBef>
                <a:spcPts val="1200"/>
              </a:spcBef>
              <a:buClr>
                <a:schemeClr val="tx1"/>
              </a:buClr>
              <a:buFont typeface="Wingdings" pitchFamily="2" charset="2"/>
              <a:buNone/>
              <a:defRPr sz="3430">
                <a:solidFill>
                  <a:srgbClr val="00188F"/>
                </a:solidFill>
              </a:defRPr>
            </a:lvl1pPr>
            <a:lvl2pPr marL="0" indent="0">
              <a:buNone/>
              <a:defRPr sz="1960"/>
            </a:lvl2pPr>
            <a:lvl3pPr marL="227133" indent="0">
              <a:buNone/>
              <a:tabLst/>
              <a:defRPr sz="1960"/>
            </a:lvl3pPr>
            <a:lvl4pPr marL="451156" indent="0">
              <a:buNone/>
              <a:defRPr/>
            </a:lvl4pPr>
            <a:lvl5pPr marL="67206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72115499"/>
      </p:ext>
    </p:extLst>
  </p:cSld>
  <p:clrMapOvr>
    <a:masterClrMapping/>
  </p:clrMapOvr>
  <p:transition>
    <p:fade/>
  </p:transition>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7"/>
            <a:ext cx="5377147" cy="2420188"/>
          </a:xfrm>
        </p:spPr>
        <p:txBody>
          <a:bodyPr wrap="square">
            <a:spAutoFit/>
          </a:bodyPr>
          <a:lstStyle>
            <a:lvl1pPr marL="0" indent="0">
              <a:spcBef>
                <a:spcPts val="1200"/>
              </a:spcBef>
              <a:buClr>
                <a:schemeClr val="tx1"/>
              </a:buClr>
              <a:buFont typeface="Wingdings" pitchFamily="2" charset="2"/>
              <a:buNone/>
              <a:defRPr sz="3430"/>
            </a:lvl1pPr>
            <a:lvl2pPr marL="0" indent="0">
              <a:buNone/>
              <a:defRPr sz="1960"/>
            </a:lvl2pPr>
            <a:lvl3pPr marL="227133" indent="0">
              <a:buNone/>
              <a:tabLst/>
              <a:defRPr sz="1960"/>
            </a:lvl3pPr>
            <a:lvl4pPr marL="451156" indent="0">
              <a:buNone/>
              <a:defRPr/>
            </a:lvl4pPr>
            <a:lvl5pPr marL="67206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2" y="1189177"/>
            <a:ext cx="5377147" cy="2420188"/>
          </a:xfrm>
        </p:spPr>
        <p:txBody>
          <a:bodyPr wrap="square">
            <a:spAutoFit/>
          </a:bodyPr>
          <a:lstStyle>
            <a:lvl1pPr marL="0" indent="0">
              <a:spcBef>
                <a:spcPts val="1200"/>
              </a:spcBef>
              <a:buClr>
                <a:schemeClr val="tx1"/>
              </a:buClr>
              <a:buFont typeface="Wingdings" pitchFamily="2" charset="2"/>
              <a:buNone/>
              <a:defRPr sz="3430"/>
            </a:lvl1pPr>
            <a:lvl2pPr marL="0" indent="0">
              <a:buNone/>
              <a:defRPr sz="1960"/>
            </a:lvl2pPr>
            <a:lvl3pPr marL="227133" indent="0">
              <a:buNone/>
              <a:tabLst/>
              <a:defRPr sz="1960"/>
            </a:lvl3pPr>
            <a:lvl4pPr marL="451156" indent="0">
              <a:buNone/>
              <a:defRPr/>
            </a:lvl4pPr>
            <a:lvl5pPr marL="67206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14179851"/>
      </p:ext>
    </p:extLst>
  </p:cSld>
  <p:clrMapOvr>
    <a:masterClrMapping/>
  </p:clrMapOvr>
  <p:transition>
    <p:fade/>
  </p:transition>
  <p:timing>
    <p:tnLst>
      <p:par>
        <p:cTn id="1" dur="indefinite" restart="never" nodeType="tmRoot"/>
      </p:par>
    </p:tnLst>
  </p:timing>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7"/>
            <a:ext cx="5377147" cy="2486578"/>
          </a:xfrm>
        </p:spPr>
        <p:txBody>
          <a:bodyPr wrap="square">
            <a:spAutoFit/>
          </a:bodyPr>
          <a:lstStyle>
            <a:lvl1pPr marL="281584" indent="-281584">
              <a:spcBef>
                <a:spcPts val="1200"/>
              </a:spcBef>
              <a:buClr>
                <a:schemeClr val="tx1"/>
              </a:buClr>
              <a:buFont typeface="Arial" pitchFamily="34" charset="0"/>
              <a:buChar char="•"/>
              <a:defRPr sz="3430"/>
            </a:lvl1pPr>
            <a:lvl2pPr marL="520529" indent="-228525">
              <a:defRPr sz="2352"/>
            </a:lvl2pPr>
            <a:lvl3pPr marL="685576" indent="-165047">
              <a:tabLst/>
              <a:defRPr sz="1960"/>
            </a:lvl3pPr>
            <a:lvl4pPr marL="863316" indent="-177742">
              <a:defRPr/>
            </a:lvl4pPr>
            <a:lvl5pPr marL="1028363" indent="-16504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2" y="1189177"/>
            <a:ext cx="5377147" cy="2486578"/>
          </a:xfrm>
        </p:spPr>
        <p:txBody>
          <a:bodyPr wrap="square">
            <a:spAutoFit/>
          </a:bodyPr>
          <a:lstStyle>
            <a:lvl1pPr marL="281584" indent="-281584">
              <a:spcBef>
                <a:spcPts val="1200"/>
              </a:spcBef>
              <a:buClr>
                <a:schemeClr val="tx1"/>
              </a:buClr>
              <a:buFont typeface="Arial" pitchFamily="34" charset="0"/>
              <a:buChar char="•"/>
              <a:defRPr sz="3430"/>
            </a:lvl1pPr>
            <a:lvl2pPr marL="520529" indent="-228525">
              <a:defRPr sz="2352"/>
            </a:lvl2pPr>
            <a:lvl3pPr marL="685576" indent="-165047">
              <a:tabLst/>
              <a:defRPr sz="1960"/>
            </a:lvl3pPr>
            <a:lvl4pPr marL="863316" indent="-177742">
              <a:defRPr/>
            </a:lvl4pPr>
            <a:lvl5pPr marL="1028363" indent="-16504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60226925"/>
      </p:ext>
    </p:extLst>
  </p:cSld>
  <p:clrMapOvr>
    <a:masterClrMapping/>
  </p:clrMapOvr>
  <p:transition>
    <p:fade/>
  </p:transition>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7"/>
            <a:ext cx="5377147" cy="2486578"/>
          </a:xfrm>
        </p:spPr>
        <p:txBody>
          <a:bodyPr wrap="square">
            <a:spAutoFit/>
          </a:bodyPr>
          <a:lstStyle>
            <a:lvl1pPr marL="281584" indent="-281584">
              <a:spcBef>
                <a:spcPts val="1200"/>
              </a:spcBef>
              <a:buClrTx/>
              <a:buFont typeface="Arial" pitchFamily="34" charset="0"/>
              <a:buChar char="•"/>
              <a:defRPr sz="3430">
                <a:solidFill>
                  <a:srgbClr val="00188F"/>
                </a:solidFill>
              </a:defRPr>
            </a:lvl1pPr>
            <a:lvl2pPr marL="520529" indent="-228525">
              <a:defRPr sz="2352"/>
            </a:lvl2pPr>
            <a:lvl3pPr marL="685576" indent="-165047">
              <a:tabLst/>
              <a:defRPr sz="1960"/>
            </a:lvl3pPr>
            <a:lvl4pPr marL="863316" indent="-177742">
              <a:defRPr/>
            </a:lvl4pPr>
            <a:lvl5pPr marL="1028363" indent="-16504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2" y="1189177"/>
            <a:ext cx="5377147" cy="2486578"/>
          </a:xfrm>
        </p:spPr>
        <p:txBody>
          <a:bodyPr wrap="square">
            <a:spAutoFit/>
          </a:bodyPr>
          <a:lstStyle>
            <a:lvl1pPr marL="281584" indent="-281584">
              <a:spcBef>
                <a:spcPts val="1200"/>
              </a:spcBef>
              <a:buClrTx/>
              <a:buFont typeface="Arial" pitchFamily="34" charset="0"/>
              <a:buChar char="•"/>
              <a:defRPr sz="3430">
                <a:solidFill>
                  <a:srgbClr val="00188F"/>
                </a:solidFill>
              </a:defRPr>
            </a:lvl1pPr>
            <a:lvl2pPr marL="520529" indent="-228525">
              <a:defRPr sz="2352"/>
            </a:lvl2pPr>
            <a:lvl3pPr marL="685576" indent="-165047">
              <a:tabLst/>
              <a:defRPr sz="1960"/>
            </a:lvl3pPr>
            <a:lvl4pPr marL="863316" indent="-177742">
              <a:defRPr/>
            </a:lvl4pPr>
            <a:lvl5pPr marL="1028363" indent="-16504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86794099"/>
      </p:ext>
    </p:extLst>
  </p:cSld>
  <p:clrMapOvr>
    <a:masterClrMapping/>
  </p:clrMapOvr>
  <p:transition>
    <p:fade/>
  </p:transition>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376197698"/>
      </p:ext>
    </p:extLst>
  </p:cSld>
  <p:clrMapOvr>
    <a:masterClrMapping/>
  </p:clrMapOvr>
  <p:transition>
    <p:fade/>
  </p:transition>
  <p:timing>
    <p:tnLst>
      <p:par>
        <p:cTn id="1" dur="indefinite" restart="never" nodeType="tmRoot"/>
      </p:par>
    </p:tnLst>
  </p:timing>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3415967"/>
      </p:ext>
    </p:extLst>
  </p:cSld>
  <p:clrMapOvr>
    <a:masterClrMapping/>
  </p:clrMapOvr>
  <p:transition>
    <p:fade/>
  </p:transition>
  <p:timing>
    <p:tnLst>
      <p:par>
        <p:cTn id="1" dur="indefinite" restart="never" nodeType="tmRoot"/>
      </p:par>
    </p:tnLst>
  </p:timing>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00188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8379851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rgbClr val="00BCF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5450115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335839"/>
          </a:xfrm>
          <a:noFill/>
        </p:spPr>
        <p:txBody>
          <a:bodyPr tIns="67227" bIns="67227" anchor="t" anchorCtr="0"/>
          <a:lstStyle>
            <a:lvl1pPr>
              <a:defRPr sz="8665" spc="-99" baseline="0">
                <a:gradFill>
                  <a:gsLst>
                    <a:gs pos="100000">
                      <a:schemeClr val="tx1"/>
                    </a:gs>
                    <a:gs pos="0">
                      <a:schemeClr val="tx1"/>
                    </a:gs>
                  </a:gsLst>
                  <a:lin ang="5400000" scaled="0"/>
                </a:gradFill>
              </a:defRPr>
            </a:lvl1pPr>
          </a:lstStyle>
          <a:p>
            <a:r>
              <a:rPr lang="en-US" dirty="0" smtClean="0"/>
              <a:t>Section title</a:t>
            </a:r>
            <a:endParaRPr lang="en-US" dirty="0"/>
          </a:p>
        </p:txBody>
      </p:sp>
      <p:sp>
        <p:nvSpPr>
          <p:cNvPr id="3" name="TextBox 7"/>
          <p:cNvSpPr txBox="1"/>
          <p:nvPr/>
        </p:nvSpPr>
        <p:spPr bwMode="white">
          <a:xfrm>
            <a:off x="4183729" y="6564103"/>
            <a:ext cx="3821366" cy="16401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66" b="0" spc="147" baseline="0" dirty="0" smtClean="0">
                <a:gradFill>
                  <a:gsLst>
                    <a:gs pos="0">
                      <a:schemeClr val="tx1">
                        <a:alpha val="50000"/>
                      </a:schemeClr>
                    </a:gs>
                    <a:gs pos="86000">
                      <a:schemeClr val="tx1">
                        <a:alpha val="50000"/>
                      </a:scheme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1389701969"/>
      </p:ext>
    </p:extLst>
  </p:cSld>
  <p:clrMapOvr>
    <a:masterClrMapping/>
  </p:clrMapOvr>
  <p:transition>
    <p:fade/>
  </p:transition>
  <p:timing>
    <p:tnLst>
      <p:par>
        <p:cTn id="1" dur="indefinite" restart="never" nodeType="tmRoot"/>
      </p:par>
    </p:tnLst>
  </p:timing>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rgbClr val="00D8CC"/>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8279166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189176"/>
            <a:ext cx="12188825"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4" tIns="45704" rIns="45704" bIns="45704" numCol="1" spcCol="0" rtlCol="0" fromWordArt="0" anchor="ctr" anchorCtr="0" forceAA="0" compatLnSpc="1">
            <a:prstTxWarp prst="textNoShape">
              <a:avLst/>
            </a:prstTxWarp>
            <a:noAutofit/>
          </a:bodyPr>
          <a:lstStyle/>
          <a:p>
            <a:pPr algn="ctr" defTabSz="913798" fontAlgn="base">
              <a:spcBef>
                <a:spcPct val="0"/>
              </a:spcBef>
              <a:spcAft>
                <a:spcPct val="0"/>
              </a:spcAft>
            </a:pPr>
            <a:endParaRPr lang="en-US" sz="1764"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170" y="1197321"/>
            <a:ext cx="11650487" cy="1956974"/>
          </a:xfrm>
        </p:spPr>
        <p:txBody>
          <a:bodyPr/>
          <a:lstStyle>
            <a:lvl1pPr marL="0" indent="0">
              <a:buNone/>
              <a:defRPr sz="3234">
                <a:gradFill>
                  <a:gsLst>
                    <a:gs pos="1250">
                      <a:srgbClr val="000000"/>
                    </a:gs>
                    <a:gs pos="100000">
                      <a:srgbClr val="000000"/>
                    </a:gs>
                  </a:gsLst>
                  <a:lin ang="5400000" scaled="0"/>
                </a:gradFill>
                <a:latin typeface="Segoe UI" pitchFamily="34" charset="0"/>
                <a:cs typeface="Segoe UI" pitchFamily="34" charset="0"/>
              </a:defRPr>
            </a:lvl1pPr>
            <a:lvl2pPr marL="339613" indent="0">
              <a:buNone/>
              <a:defRPr>
                <a:gradFill>
                  <a:gsLst>
                    <a:gs pos="1250">
                      <a:srgbClr val="000000"/>
                    </a:gs>
                    <a:gs pos="100000">
                      <a:srgbClr val="000000"/>
                    </a:gs>
                  </a:gsLst>
                  <a:lin ang="5400000" scaled="0"/>
                </a:gradFill>
                <a:latin typeface="Segoe UI" pitchFamily="34" charset="0"/>
                <a:cs typeface="Segoe UI" pitchFamily="34" charset="0"/>
              </a:defRPr>
            </a:lvl2pPr>
            <a:lvl3pPr marL="572900" indent="0">
              <a:buNone/>
              <a:defRPr>
                <a:gradFill>
                  <a:gsLst>
                    <a:gs pos="1250">
                      <a:srgbClr val="000000"/>
                    </a:gs>
                    <a:gs pos="100000">
                      <a:srgbClr val="000000"/>
                    </a:gs>
                  </a:gsLst>
                  <a:lin ang="5400000" scaled="0"/>
                </a:gradFill>
                <a:latin typeface="Segoe UI" pitchFamily="34" charset="0"/>
                <a:cs typeface="Segoe UI" pitchFamily="34" charset="0"/>
              </a:defRPr>
            </a:lvl3pPr>
            <a:lvl4pPr marL="798251" indent="0">
              <a:buNone/>
              <a:defRPr>
                <a:gradFill>
                  <a:gsLst>
                    <a:gs pos="1250">
                      <a:srgbClr val="000000"/>
                    </a:gs>
                    <a:gs pos="100000">
                      <a:srgbClr val="000000"/>
                    </a:gs>
                  </a:gsLst>
                  <a:lin ang="5400000" scaled="0"/>
                </a:gradFill>
                <a:latin typeface="Segoe UI" pitchFamily="34" charset="0"/>
                <a:cs typeface="Segoe UI" pitchFamily="34" charset="0"/>
              </a:defRPr>
            </a:lvl4pPr>
            <a:lvl5pPr marL="1029950"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50069438"/>
      </p:ext>
    </p:extLst>
  </p:cSld>
  <p:clrMapOvr>
    <a:masterClrMapping/>
  </p:clrMapOvr>
  <p:transition>
    <p:fade/>
  </p:transition>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426765"/>
          </a:xfrm>
          <a:prstGeom prst="rect">
            <a:avLst/>
          </a:prstGeom>
        </p:spPr>
        <p:txBody>
          <a:bodyPr/>
          <a:lstStyle>
            <a:lvl1pPr marL="284696" indent="-284696">
              <a:buClr>
                <a:schemeClr val="tx1"/>
              </a:buClr>
              <a:buSzPct val="90000"/>
              <a:buFont typeface="Arial" pitchFamily="34" charset="0"/>
              <a:buChar char="•"/>
              <a:defRPr sz="343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56" indent="-275361">
              <a:buClr>
                <a:schemeClr val="tx1"/>
              </a:buClr>
              <a:buSzPct val="90000"/>
              <a:buFont typeface="Arial" pitchFamily="34" charset="0"/>
              <a:buChar char="•"/>
              <a:defRPr sz="3234">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51" indent="-284696">
              <a:buClr>
                <a:schemeClr val="tx1"/>
              </a:buClr>
              <a:buSzPct val="90000"/>
              <a:buFont typeface="Arial" pitchFamily="34" charset="0"/>
              <a:buChar char="•"/>
              <a:defRPr sz="2842">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774" indent="-224022">
              <a:buClr>
                <a:schemeClr val="tx1"/>
              </a:buClr>
              <a:buSzPct val="90000"/>
              <a:buFont typeface="Arial" pitchFamily="34" charset="0"/>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795" indent="-224022">
              <a:buClr>
                <a:schemeClr val="tx1"/>
              </a:buClr>
              <a:buSzPct val="90000"/>
              <a:buFont typeface="Arial" pitchFamily="34" charset="0"/>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238877"/>
            <a:ext cx="12188826" cy="619126"/>
          </a:xfrm>
          <a:prstGeom prst="rect">
            <a:avLst/>
          </a:prstGeom>
          <a:solidFill>
            <a:srgbClr val="FFFF99"/>
          </a:solidFill>
        </p:spPr>
        <p:txBody>
          <a:bodyPr wrap="square" lIns="155437" tIns="77719" rIns="155437" bIns="77719" anchor="b" anchorCtr="0">
            <a:noAutofit/>
          </a:bodyPr>
          <a:lstStyle>
            <a:lvl1pPr algn="r">
              <a:buFont typeface="Arial" pitchFamily="34" charset="0"/>
              <a:buNone/>
              <a:defRPr sz="3626" spc="-49"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22859705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43.xml><?xml version="1.0" encoding="utf-8"?>
<p:sldLayout xmlns:a="http://schemas.openxmlformats.org/drawingml/2006/main" xmlns:r="http://schemas.openxmlformats.org/officeDocument/2006/relationships" xmlns:p="http://schemas.openxmlformats.org/presentationml/2006/main">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519116" y="1905001"/>
            <a:ext cx="11149012" cy="1635832"/>
          </a:xfrm>
        </p:spPr>
        <p:txBody>
          <a:bodyPr/>
          <a:lstStyle>
            <a:lvl1pPr>
              <a:lnSpc>
                <a:spcPct val="90000"/>
              </a:lnSpc>
              <a:defRPr sz="2400"/>
            </a:lvl1pPr>
            <a:lvl2pPr>
              <a:lnSpc>
                <a:spcPct val="90000"/>
              </a:lnSpc>
              <a:defRPr sz="2000"/>
            </a:lvl2pPr>
            <a:lvl3pPr>
              <a:lnSpc>
                <a:spcPct val="90000"/>
              </a:lnSpc>
              <a:defRPr sz="1900"/>
            </a:lvl3pPr>
            <a:lvl4pPr>
              <a:lnSpc>
                <a:spcPct val="90000"/>
              </a:lnSpc>
              <a:defRPr sz="1900"/>
            </a:lvl4pPr>
            <a:lvl5pPr>
              <a:lnSpc>
                <a:spcPct val="90000"/>
              </a:lnSpc>
              <a:defRPr sz="19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159961609"/>
      </p:ext>
    </p:extLst>
  </p:cSld>
  <p:clrMapOvr>
    <a:masterClrMapping/>
  </p:clrMapOvr>
  <p:transition>
    <p:fade/>
  </p:transition>
  <p:timing>
    <p:tnLst>
      <p:par>
        <p:cTn id="1" dur="indefinite" restart="never" nodeType="tmRoot"/>
      </p:par>
    </p:tnLst>
  </p:timing>
</p:sldLayout>
</file>

<file path=ppt/slideLayouts/slideLayout244.xml><?xml version="1.0" encoding="utf-8"?>
<p:sldLayout xmlns:a="http://schemas.openxmlformats.org/drawingml/2006/main" xmlns:r="http://schemas.openxmlformats.org/officeDocument/2006/relationships" xmlns:p="http://schemas.openxmlformats.org/presentationml/2006/main" type="blank">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25826651"/>
      </p:ext>
    </p:extLst>
  </p:cSld>
  <p:clrMapOvr>
    <a:masterClrMapping/>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519116" y="1905001"/>
            <a:ext cx="11149012" cy="1635832"/>
          </a:xfrm>
        </p:spPr>
        <p:txBody>
          <a:bodyPr/>
          <a:lstStyle>
            <a:lvl1pPr>
              <a:lnSpc>
                <a:spcPct val="90000"/>
              </a:lnSpc>
              <a:defRPr sz="2399"/>
            </a:lvl1pPr>
            <a:lvl2pPr>
              <a:lnSpc>
                <a:spcPct val="90000"/>
              </a:lnSpc>
              <a:defRPr sz="2000"/>
            </a:lvl2pPr>
            <a:lvl3pPr>
              <a:lnSpc>
                <a:spcPct val="90000"/>
              </a:lnSpc>
              <a:defRPr sz="1866"/>
            </a:lvl3pPr>
            <a:lvl4pPr>
              <a:lnSpc>
                <a:spcPct val="90000"/>
              </a:lnSpc>
              <a:defRPr sz="1866"/>
            </a:lvl4pPr>
            <a:lvl5pPr>
              <a:lnSpc>
                <a:spcPct val="90000"/>
              </a:lnSpc>
              <a:defRPr sz="1866"/>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122" y="2234115"/>
            <a:ext cx="8373521" cy="1359196"/>
          </a:xfrm>
        </p:spPr>
        <p:txBody>
          <a:bodyPr anchor="ctr" anchorCtr="0">
            <a:noAutofit/>
          </a:bodyPr>
          <a:lstStyle>
            <a:lvl1pPr>
              <a:lnSpc>
                <a:spcPct val="90000"/>
              </a:lnSpc>
              <a:defRPr sz="6665"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123" y="4612350"/>
            <a:ext cx="5454333" cy="1144929"/>
          </a:xfrm>
        </p:spPr>
        <p:txBody>
          <a:bodyPr/>
          <a:lstStyle>
            <a:lvl1pPr marL="0" indent="0">
              <a:buFont typeface="Arial" pitchFamily="34" charset="0"/>
              <a:buNone/>
              <a:defRPr sz="2399">
                <a:solidFill>
                  <a:schemeClr val="bg1">
                    <a:alpha val="98000"/>
                  </a:schemeClr>
                </a:solidFill>
                <a:latin typeface="+mj-lt"/>
              </a:defRPr>
            </a:lvl1pPr>
            <a:lvl2pPr marL="460201" indent="0">
              <a:buFont typeface="Arial" pitchFamily="34" charset="0"/>
              <a:buNone/>
              <a:defRPr/>
            </a:lvl2pPr>
            <a:lvl3pPr marL="855349" indent="0">
              <a:buFont typeface="Arial" pitchFamily="34" charset="0"/>
              <a:buNone/>
              <a:defRPr/>
            </a:lvl3pPr>
            <a:lvl4pPr marL="1258429" indent="0">
              <a:buFont typeface="Arial" pitchFamily="34" charset="0"/>
              <a:buNone/>
              <a:defRPr/>
            </a:lvl4pPr>
            <a:lvl5pPr marL="1604368"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4" y="228601"/>
            <a:ext cx="2497827" cy="290339"/>
          </a:xfrm>
          <a:prstGeom prst="rect">
            <a:avLst/>
          </a:prstGeom>
        </p:spPr>
      </p:pic>
    </p:spTree>
    <p:extLst>
      <p:ext uri="{BB962C8B-B14F-4D97-AF65-F5344CB8AC3E}">
        <p14:creationId xmlns:p14="http://schemas.microsoft.com/office/powerpoint/2010/main" val="1607469686"/>
      </p:ext>
    </p:extLst>
  </p:cSld>
  <p:clrMapOvr>
    <a:masterClrMapping/>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465"/>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800"/>
            <a:ext cx="11149013" cy="946413"/>
          </a:xfrm>
        </p:spPr>
        <p:txBody>
          <a:bodyPr/>
          <a:lstStyle>
            <a:lvl1pPr marL="3175" indent="0">
              <a:spcBef>
                <a:spcPts val="0"/>
              </a:spcBef>
              <a:spcAft>
                <a:spcPts val="900"/>
              </a:spcAft>
              <a:buSzPct val="80000"/>
              <a:buFont typeface="Arial" pitchFamily="34" charset="0"/>
              <a:buNone/>
              <a:defRPr sz="3999"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429" indent="-40308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368" indent="-345947">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0804" indent="-336427">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dirty="0" smtClean="0"/>
              <a:t>Click to edit Master text styles</a:t>
            </a:r>
          </a:p>
          <a:p>
            <a:pPr lvl="1"/>
            <a:r>
              <a:rPr lang="en-US" dirty="0"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7" y="6372548"/>
            <a:ext cx="1681921" cy="195501"/>
          </a:xfrm>
          <a:prstGeom prst="rect">
            <a:avLst/>
          </a:prstGeom>
        </p:spPr>
      </p:pic>
      <p:sp>
        <p:nvSpPr>
          <p:cNvPr id="3" name="TextBox 2"/>
          <p:cNvSpPr txBox="1"/>
          <p:nvPr userDrawn="1"/>
        </p:nvSpPr>
        <p:spPr>
          <a:xfrm>
            <a:off x="3415290" y="6344908"/>
            <a:ext cx="4096506" cy="258404"/>
          </a:xfrm>
          <a:prstGeom prst="rect">
            <a:avLst/>
          </a:prstGeom>
          <a:noFill/>
        </p:spPr>
        <p:txBody>
          <a:bodyPr wrap="none" lIns="0" tIns="0" rIns="0" bIns="0" rtlCol="0">
            <a:spAutoFit/>
          </a:bodyPr>
          <a:lstStyle/>
          <a:p>
            <a:pPr marL="0" indent="0">
              <a:lnSpc>
                <a:spcPct val="90000"/>
              </a:lnSpc>
              <a:spcBef>
                <a:spcPct val="20000"/>
              </a:spcBef>
              <a:buSzPct val="80000"/>
              <a:buNone/>
            </a:pPr>
            <a:r>
              <a:rPr lang="en-US" sz="1866" dirty="0" smtClean="0">
                <a:solidFill>
                  <a:schemeClr val="bg2">
                    <a:lumMod val="75000"/>
                  </a:schemeClr>
                </a:solidFill>
              </a:rPr>
              <a:t>Microsoft Confidential</a:t>
            </a:r>
            <a:r>
              <a:rPr lang="en-US" sz="1866" baseline="0" dirty="0" smtClean="0">
                <a:solidFill>
                  <a:schemeClr val="bg2">
                    <a:lumMod val="75000"/>
                  </a:schemeClr>
                </a:solidFill>
              </a:rPr>
              <a:t> – NDA Required</a:t>
            </a:r>
            <a:endParaRPr lang="en-US" sz="1866" dirty="0">
              <a:solidFill>
                <a:schemeClr val="bg2">
                  <a:lumMod val="75000"/>
                </a:schemeClr>
              </a:solidFill>
            </a:endParaRPr>
          </a:p>
        </p:txBody>
      </p:sp>
    </p:spTree>
    <p:extLst>
      <p:ext uri="{BB962C8B-B14F-4D97-AF65-F5344CB8AC3E}">
        <p14:creationId xmlns:p14="http://schemas.microsoft.com/office/powerpoint/2010/main" val="542507130"/>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lgn="l" defTabSz="914029" rtl="0" eaLnBrk="1" latinLnBrk="0" hangingPunct="1">
              <a:lnSpc>
                <a:spcPct val="90000"/>
              </a:lnSpc>
              <a:spcBef>
                <a:spcPct val="0"/>
              </a:spcBef>
              <a:buNone/>
              <a:defRPr lang="en-US" sz="5465"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799"/>
            <a:ext cx="11149013" cy="2035173"/>
          </a:xfrm>
        </p:spPr>
        <p:txBody>
          <a:bodyPr/>
          <a:lstStyle>
            <a:lvl1pPr marL="0" indent="0">
              <a:spcBef>
                <a:spcPts val="0"/>
              </a:spcBef>
              <a:spcAft>
                <a:spcPts val="0"/>
              </a:spcAft>
              <a:buFont typeface="Arial" pitchFamily="34" charset="0"/>
              <a:buNone/>
              <a:defRPr lang="en-US" sz="3199" kern="1200" dirty="0" smtClean="0">
                <a:gradFill>
                  <a:gsLst>
                    <a:gs pos="0">
                      <a:srgbClr val="595959"/>
                    </a:gs>
                    <a:gs pos="86000">
                      <a:srgbClr val="595959"/>
                    </a:gs>
                  </a:gsLst>
                  <a:lin ang="5400000" scaled="0"/>
                </a:gradFill>
                <a:latin typeface="+mn-lt"/>
                <a:ea typeface="+mn-ea"/>
                <a:cs typeface="+mn-cs"/>
              </a:defRPr>
            </a:lvl1pPr>
            <a:lvl2pPr marL="688725" indent="-342776">
              <a:spcBef>
                <a:spcPts val="0"/>
              </a:spcBef>
              <a:spcAft>
                <a:spcPts val="0"/>
              </a:spcAft>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776" indent="-342776">
              <a:spcBef>
                <a:spcPts val="0"/>
              </a:spcBef>
              <a:spcAft>
                <a:spcPts val="400"/>
              </a:spcAft>
              <a:buFont typeface="Arial" pitchFamily="34" charset="0"/>
              <a:buChar char="•"/>
              <a:defRPr/>
            </a:lvl5pPr>
            <a:lvl6pPr marL="1033079" indent="-342776">
              <a:buFont typeface="Arial" pitchFamily="34" charset="0"/>
              <a:buChar char="•"/>
              <a:defRPr sz="2399">
                <a:gradFill>
                  <a:gsLst>
                    <a:gs pos="0">
                      <a:srgbClr val="595959"/>
                    </a:gs>
                    <a:gs pos="86000">
                      <a:srgbClr val="595959"/>
                    </a:gs>
                  </a:gsLst>
                  <a:lin ang="5400000" scaled="0"/>
                </a:gradFill>
              </a:defRPr>
            </a:lvl6pPr>
            <a:lvl7pPr marL="1255254" indent="-225342">
              <a:defRPr>
                <a:gradFill>
                  <a:gsLst>
                    <a:gs pos="0">
                      <a:srgbClr val="595959"/>
                    </a:gs>
                    <a:gs pos="86000">
                      <a:srgbClr val="595959"/>
                    </a:gs>
                  </a:gsLst>
                  <a:lin ang="5400000" scaled="0"/>
                </a:gradFill>
              </a:defRPr>
            </a:lvl7pPr>
            <a:lvl8pPr marL="1486943" indent="-231687">
              <a:defRPr>
                <a:gradFill>
                  <a:gsLst>
                    <a:gs pos="0">
                      <a:srgbClr val="595959"/>
                    </a:gs>
                    <a:gs pos="86000">
                      <a:srgbClr val="595959"/>
                    </a:gs>
                  </a:gsLst>
                  <a:lin ang="5400000" scaled="0"/>
                </a:gradFill>
              </a:defRPr>
            </a:lvl8pPr>
          </a:lstStyle>
          <a:p>
            <a:pPr marL="345947" lvl="0" indent="-345947" algn="l" defTabSz="914029" rtl="0" eaLnBrk="1" latinLnBrk="0" hangingPunct="1">
              <a:lnSpc>
                <a:spcPct val="90000"/>
              </a:lnSpc>
              <a:spcBef>
                <a:spcPct val="20000"/>
              </a:spcBef>
              <a:buSzPct val="90000"/>
              <a:buFont typeface="Arial" pitchFamily="34" charset="0"/>
              <a:buChar char="•"/>
            </a:pPr>
            <a:r>
              <a:rPr lang="en-US" smtClean="0"/>
              <a:t>Click to edit Master text styles</a:t>
            </a:r>
          </a:p>
          <a:p>
            <a:pPr marL="345947" lvl="1" indent="-345947" algn="l" defTabSz="914029" rtl="0" eaLnBrk="1" latinLnBrk="0" hangingPunct="1">
              <a:lnSpc>
                <a:spcPct val="90000"/>
              </a:lnSpc>
              <a:spcBef>
                <a:spcPct val="20000"/>
              </a:spcBef>
              <a:buSzPct val="90000"/>
              <a:buFont typeface="Arial" pitchFamily="34" charset="0"/>
              <a:buChar char="•"/>
            </a:pPr>
            <a:r>
              <a:rPr lang="en-US" smtClean="0"/>
              <a:t>Second level</a:t>
            </a:r>
          </a:p>
          <a:p>
            <a:pPr marL="345947" lvl="2" indent="-345947" algn="l" defTabSz="914029" rtl="0" eaLnBrk="1" latinLnBrk="0" hangingPunct="1">
              <a:lnSpc>
                <a:spcPct val="90000"/>
              </a:lnSpc>
              <a:spcBef>
                <a:spcPct val="20000"/>
              </a:spcBef>
              <a:buSzPct val="90000"/>
              <a:buFont typeface="Arial" pitchFamily="34" charset="0"/>
              <a:buChar char="•"/>
            </a:pPr>
            <a:r>
              <a:rPr lang="en-US" smtClean="0"/>
              <a:t>Third level</a:t>
            </a:r>
          </a:p>
          <a:p>
            <a:pPr marL="345947" lvl="3" indent="-345947" algn="l" defTabSz="914029" rtl="0" eaLnBrk="1" latinLnBrk="0" hangingPunct="1">
              <a:lnSpc>
                <a:spcPct val="90000"/>
              </a:lnSpc>
              <a:spcBef>
                <a:spcPct val="20000"/>
              </a:spcBef>
              <a:buSzPct val="90000"/>
              <a:buFont typeface="Arial" pitchFamily="34" charset="0"/>
              <a:buChar char="•"/>
            </a:pPr>
            <a:r>
              <a:rPr lang="en-US" smtClean="0"/>
              <a:t>Fourth level</a:t>
            </a:r>
          </a:p>
          <a:p>
            <a:pPr marL="345947" lvl="4" indent="-345947" algn="l" defTabSz="914029"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7" y="6372548"/>
            <a:ext cx="1681921" cy="195501"/>
          </a:xfrm>
          <a:prstGeom prst="rect">
            <a:avLst/>
          </a:prstGeom>
        </p:spPr>
      </p:pic>
      <p:sp>
        <p:nvSpPr>
          <p:cNvPr id="6" name="TextBox 5"/>
          <p:cNvSpPr txBox="1"/>
          <p:nvPr userDrawn="1"/>
        </p:nvSpPr>
        <p:spPr>
          <a:xfrm>
            <a:off x="3415290" y="6344908"/>
            <a:ext cx="4096506" cy="258404"/>
          </a:xfrm>
          <a:prstGeom prst="rect">
            <a:avLst/>
          </a:prstGeom>
          <a:noFill/>
        </p:spPr>
        <p:txBody>
          <a:bodyPr wrap="none" lIns="0" tIns="0" rIns="0" bIns="0" rtlCol="0">
            <a:spAutoFit/>
          </a:bodyPr>
          <a:lstStyle/>
          <a:p>
            <a:pPr marL="0" indent="0">
              <a:lnSpc>
                <a:spcPct val="90000"/>
              </a:lnSpc>
              <a:spcBef>
                <a:spcPct val="20000"/>
              </a:spcBef>
              <a:buSzPct val="80000"/>
              <a:buNone/>
            </a:pPr>
            <a:r>
              <a:rPr lang="en-US" sz="1866" dirty="0" smtClean="0">
                <a:solidFill>
                  <a:schemeClr val="bg2">
                    <a:lumMod val="75000"/>
                  </a:schemeClr>
                </a:solidFill>
              </a:rPr>
              <a:t>Microsoft Confidential</a:t>
            </a:r>
            <a:r>
              <a:rPr lang="en-US" sz="1866" baseline="0" dirty="0" smtClean="0">
                <a:solidFill>
                  <a:schemeClr val="bg2">
                    <a:lumMod val="75000"/>
                  </a:schemeClr>
                </a:solidFill>
              </a:rPr>
              <a:t> – NDA Required</a:t>
            </a:r>
            <a:endParaRPr lang="en-US" sz="1866" dirty="0">
              <a:solidFill>
                <a:schemeClr val="bg2">
                  <a:lumMod val="75000"/>
                </a:schemeClr>
              </a:solidFill>
            </a:endParaRPr>
          </a:p>
        </p:txBody>
      </p:sp>
    </p:spTree>
    <p:extLst>
      <p:ext uri="{BB962C8B-B14F-4D97-AF65-F5344CB8AC3E}">
        <p14:creationId xmlns:p14="http://schemas.microsoft.com/office/powerpoint/2010/main" val="4068580681"/>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465"/>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0"/>
            <a:ext cx="5486400" cy="2443747"/>
          </a:xfrm>
        </p:spPr>
        <p:txBody>
          <a:bodyPr/>
          <a:lstStyle>
            <a:lvl1pPr marL="341188" indent="-341188">
              <a:lnSpc>
                <a:spcPct val="90000"/>
              </a:lnSpc>
              <a:buSzPct val="80000"/>
              <a:buFont typeface="Arial" pitchFamily="34" charset="0"/>
              <a:buChar char="•"/>
              <a:defRPr sz="3199"/>
            </a:lvl1pPr>
            <a:lvl2pPr marL="626833" indent="-285645">
              <a:lnSpc>
                <a:spcPct val="90000"/>
              </a:lnSpc>
              <a:buSzPct val="80000"/>
              <a:buFont typeface="Arial" pitchFamily="34" charset="0"/>
              <a:buChar char="•"/>
              <a:defRPr sz="2799"/>
            </a:lvl2pPr>
            <a:lvl3pPr marL="914065" indent="-287232">
              <a:lnSpc>
                <a:spcPct val="90000"/>
              </a:lnSpc>
              <a:buSzPct val="80000"/>
              <a:buFont typeface="Arial" pitchFamily="34" charset="0"/>
              <a:buChar char="•"/>
              <a:defRPr sz="2399"/>
            </a:lvl3pPr>
            <a:lvl4pPr marL="1712284" indent="-225342">
              <a:lnSpc>
                <a:spcPct val="90000"/>
              </a:lnSpc>
              <a:buSzPct val="80000"/>
              <a:buFont typeface="Arial" pitchFamily="34" charset="0"/>
              <a:buChar char="•"/>
              <a:defRPr sz="2000"/>
            </a:lvl4pPr>
            <a:lvl5pPr marL="1943973" indent="-231687">
              <a:lnSpc>
                <a:spcPct val="90000"/>
              </a:lnSpc>
              <a:buSzPct val="80000"/>
              <a:buFont typeface="Arial" pitchFamily="34" charset="0"/>
              <a:buChar char="•"/>
              <a:defRPr sz="2000"/>
            </a:lvl5pPr>
            <a:lvl6pPr>
              <a:defRPr sz="1866"/>
            </a:lvl6pPr>
            <a:lvl7pPr>
              <a:defRPr sz="1866"/>
            </a:lvl7pPr>
            <a:lvl8pPr>
              <a:defRPr sz="1866"/>
            </a:lvl8pPr>
            <a:lvl9pPr>
              <a:defRPr sz="1866"/>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1"/>
            <a:ext cx="5486400" cy="2443233"/>
          </a:xfrm>
        </p:spPr>
        <p:txBody>
          <a:bodyPr/>
          <a:lstStyle>
            <a:lvl1pPr marL="457027" indent="-457027">
              <a:lnSpc>
                <a:spcPct val="90000"/>
              </a:lnSpc>
              <a:buSzPct val="80000"/>
              <a:buFont typeface="Arial" pitchFamily="34" charset="0"/>
              <a:buChar char="•"/>
              <a:defRPr lang="en-US" sz="3199" kern="1200" dirty="0" smtClean="0">
                <a:gradFill>
                  <a:gsLst>
                    <a:gs pos="0">
                      <a:srgbClr val="595959"/>
                    </a:gs>
                    <a:gs pos="86000">
                      <a:srgbClr val="595959"/>
                    </a:gs>
                  </a:gsLst>
                  <a:lin ang="5400000" scaled="0"/>
                </a:gradFill>
                <a:latin typeface="+mn-lt"/>
                <a:ea typeface="+mn-ea"/>
                <a:cs typeface="+mn-cs"/>
              </a:defRPr>
            </a:lvl1pPr>
            <a:lvl2pPr marL="798220" indent="-457027">
              <a:lnSpc>
                <a:spcPct val="90000"/>
              </a:lnSpc>
              <a:buSzPct val="80000"/>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2pPr>
            <a:lvl3pPr marL="969608" indent="-342776">
              <a:lnSpc>
                <a:spcPct val="90000"/>
              </a:lnSpc>
              <a:buSzPct val="80000"/>
              <a:buFont typeface="Arial" pitchFamily="34" charset="0"/>
              <a:buChar char="•"/>
              <a:defRPr lang="en-US" sz="2399" kern="1200" dirty="0" smtClean="0">
                <a:gradFill>
                  <a:gsLst>
                    <a:gs pos="0">
                      <a:srgbClr val="595959"/>
                    </a:gs>
                    <a:gs pos="86000">
                      <a:srgbClr val="595959"/>
                    </a:gs>
                  </a:gsLst>
                  <a:lin ang="5400000" scaled="0"/>
                </a:gradFill>
                <a:latin typeface="+mn-lt"/>
                <a:ea typeface="+mn-ea"/>
                <a:cs typeface="+mn-cs"/>
              </a:defRPr>
            </a:lvl3pPr>
            <a:lvl4pPr marL="1829718" indent="-342776">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061" indent="-342776">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66"/>
            </a:lvl6pPr>
            <a:lvl7pPr>
              <a:defRPr sz="1866"/>
            </a:lvl7pPr>
            <a:lvl8pPr>
              <a:defRPr sz="1866"/>
            </a:lvl8pPr>
            <a:lvl9pPr>
              <a:defRPr sz="1866"/>
            </a:lvl9pPr>
          </a:lstStyle>
          <a:p>
            <a:pPr marL="341188" lvl="0" indent="-341188" algn="l" defTabSz="914029" rtl="0" eaLnBrk="1" latinLnBrk="0" hangingPunct="1">
              <a:lnSpc>
                <a:spcPct val="90000"/>
              </a:lnSpc>
              <a:spcBef>
                <a:spcPct val="20000"/>
              </a:spcBef>
              <a:buSzPct val="80000"/>
              <a:buFont typeface="Arial" pitchFamily="34" charset="0"/>
              <a:buChar char="•"/>
            </a:pPr>
            <a:r>
              <a:rPr lang="en-US" smtClean="0"/>
              <a:t>Click to edit Master text styles</a:t>
            </a:r>
          </a:p>
          <a:p>
            <a:pPr marL="341188" lvl="1" indent="-341188" algn="l" defTabSz="914029" rtl="0" eaLnBrk="1" latinLnBrk="0" hangingPunct="1">
              <a:lnSpc>
                <a:spcPct val="90000"/>
              </a:lnSpc>
              <a:spcBef>
                <a:spcPct val="20000"/>
              </a:spcBef>
              <a:buSzPct val="80000"/>
              <a:buFont typeface="Arial" pitchFamily="34" charset="0"/>
              <a:buChar char="•"/>
            </a:pPr>
            <a:r>
              <a:rPr lang="en-US" smtClean="0"/>
              <a:t>Second level</a:t>
            </a:r>
          </a:p>
          <a:p>
            <a:pPr marL="341188" lvl="2" indent="-341188" algn="l" defTabSz="914029" rtl="0" eaLnBrk="1" latinLnBrk="0" hangingPunct="1">
              <a:lnSpc>
                <a:spcPct val="90000"/>
              </a:lnSpc>
              <a:spcBef>
                <a:spcPct val="20000"/>
              </a:spcBef>
              <a:buSzPct val="80000"/>
              <a:buFont typeface="Arial" pitchFamily="34" charset="0"/>
              <a:buChar char="•"/>
            </a:pPr>
            <a:r>
              <a:rPr lang="en-US" smtClean="0"/>
              <a:t>Third level</a:t>
            </a:r>
          </a:p>
          <a:p>
            <a:pPr marL="341188" lvl="3" indent="-341188" algn="l" defTabSz="914029" rtl="0" eaLnBrk="1" latinLnBrk="0" hangingPunct="1">
              <a:lnSpc>
                <a:spcPct val="90000"/>
              </a:lnSpc>
              <a:spcBef>
                <a:spcPct val="20000"/>
              </a:spcBef>
              <a:buSzPct val="80000"/>
              <a:buFont typeface="Arial" pitchFamily="34" charset="0"/>
              <a:buChar char="•"/>
            </a:pPr>
            <a:r>
              <a:rPr lang="en-US" smtClean="0"/>
              <a:t>Fourth level</a:t>
            </a:r>
          </a:p>
          <a:p>
            <a:pPr marL="341188" lvl="4" indent="-341188" algn="l" defTabSz="914029"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7" y="6372548"/>
            <a:ext cx="1681921" cy="195501"/>
          </a:xfrm>
          <a:prstGeom prst="rect">
            <a:avLst/>
          </a:prstGeom>
        </p:spPr>
      </p:pic>
      <p:sp>
        <p:nvSpPr>
          <p:cNvPr id="6" name="TextBox 5"/>
          <p:cNvSpPr txBox="1"/>
          <p:nvPr userDrawn="1"/>
        </p:nvSpPr>
        <p:spPr>
          <a:xfrm>
            <a:off x="3415290" y="6344908"/>
            <a:ext cx="4096506" cy="258404"/>
          </a:xfrm>
          <a:prstGeom prst="rect">
            <a:avLst/>
          </a:prstGeom>
          <a:noFill/>
        </p:spPr>
        <p:txBody>
          <a:bodyPr wrap="none" lIns="0" tIns="0" rIns="0" bIns="0" rtlCol="0">
            <a:spAutoFit/>
          </a:bodyPr>
          <a:lstStyle/>
          <a:p>
            <a:pPr marL="0" indent="0">
              <a:lnSpc>
                <a:spcPct val="90000"/>
              </a:lnSpc>
              <a:spcBef>
                <a:spcPct val="20000"/>
              </a:spcBef>
              <a:buSzPct val="80000"/>
              <a:buNone/>
            </a:pPr>
            <a:r>
              <a:rPr lang="en-US" sz="1866" dirty="0" smtClean="0">
                <a:solidFill>
                  <a:schemeClr val="bg2">
                    <a:lumMod val="75000"/>
                  </a:schemeClr>
                </a:solidFill>
              </a:rPr>
              <a:t>Microsoft Confidential</a:t>
            </a:r>
            <a:r>
              <a:rPr lang="en-US" sz="1866" baseline="0" dirty="0" smtClean="0">
                <a:solidFill>
                  <a:schemeClr val="bg2">
                    <a:lumMod val="75000"/>
                  </a:schemeClr>
                </a:solidFill>
              </a:rPr>
              <a:t> – NDA Required</a:t>
            </a:r>
            <a:endParaRPr lang="en-US" sz="1866" dirty="0">
              <a:solidFill>
                <a:schemeClr val="bg2">
                  <a:lumMod val="75000"/>
                </a:schemeClr>
              </a:solidFill>
            </a:endParaRPr>
          </a:p>
        </p:txBody>
      </p:sp>
    </p:spTree>
    <p:extLst>
      <p:ext uri="{BB962C8B-B14F-4D97-AF65-F5344CB8AC3E}">
        <p14:creationId xmlns:p14="http://schemas.microsoft.com/office/powerpoint/2010/main" val="2891738186"/>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lgn="l" defTabSz="914029" rtl="0" eaLnBrk="1" latinLnBrk="0" hangingPunct="1">
              <a:lnSpc>
                <a:spcPct val="90000"/>
              </a:lnSpc>
              <a:spcBef>
                <a:spcPct val="0"/>
              </a:spcBef>
              <a:buNone/>
              <a:defRPr lang="en-US" sz="5465"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799"/>
            <a:ext cx="11149013" cy="2035173"/>
          </a:xfrm>
        </p:spPr>
        <p:txBody>
          <a:bodyPr/>
          <a:lstStyle>
            <a:lvl1pPr marL="0" indent="0">
              <a:spcBef>
                <a:spcPts val="0"/>
              </a:spcBef>
              <a:spcAft>
                <a:spcPts val="0"/>
              </a:spcAft>
              <a:buFont typeface="Arial" pitchFamily="34" charset="0"/>
              <a:buNone/>
              <a:defRPr lang="en-US" sz="3199" kern="1200" dirty="0" smtClean="0">
                <a:gradFill>
                  <a:gsLst>
                    <a:gs pos="0">
                      <a:srgbClr val="595959"/>
                    </a:gs>
                    <a:gs pos="86000">
                      <a:srgbClr val="595959"/>
                    </a:gs>
                  </a:gsLst>
                  <a:lin ang="5400000" scaled="0"/>
                </a:gradFill>
                <a:latin typeface="+mn-lt"/>
                <a:ea typeface="+mn-ea"/>
                <a:cs typeface="+mn-cs"/>
              </a:defRPr>
            </a:lvl1pPr>
            <a:lvl2pPr marL="688725" indent="-342776">
              <a:spcBef>
                <a:spcPts val="0"/>
              </a:spcBef>
              <a:spcAft>
                <a:spcPts val="0"/>
              </a:spcAft>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776" indent="-342776">
              <a:spcBef>
                <a:spcPts val="0"/>
              </a:spcBef>
              <a:spcAft>
                <a:spcPts val="400"/>
              </a:spcAft>
              <a:buFont typeface="Arial" pitchFamily="34" charset="0"/>
              <a:buChar char="•"/>
              <a:defRPr/>
            </a:lvl5pPr>
            <a:lvl6pPr marL="1033079" indent="-342776">
              <a:buFont typeface="Arial" pitchFamily="34" charset="0"/>
              <a:buChar char="•"/>
              <a:defRPr sz="2399">
                <a:gradFill>
                  <a:gsLst>
                    <a:gs pos="0">
                      <a:srgbClr val="595959"/>
                    </a:gs>
                    <a:gs pos="86000">
                      <a:srgbClr val="595959"/>
                    </a:gs>
                  </a:gsLst>
                  <a:lin ang="5400000" scaled="0"/>
                </a:gradFill>
              </a:defRPr>
            </a:lvl6pPr>
            <a:lvl7pPr marL="1255254" indent="-225342">
              <a:defRPr>
                <a:gradFill>
                  <a:gsLst>
                    <a:gs pos="0">
                      <a:srgbClr val="595959"/>
                    </a:gs>
                    <a:gs pos="86000">
                      <a:srgbClr val="595959"/>
                    </a:gs>
                  </a:gsLst>
                  <a:lin ang="5400000" scaled="0"/>
                </a:gradFill>
              </a:defRPr>
            </a:lvl7pPr>
            <a:lvl8pPr marL="1486943" indent="-231687">
              <a:defRPr>
                <a:gradFill>
                  <a:gsLst>
                    <a:gs pos="0">
                      <a:srgbClr val="595959"/>
                    </a:gs>
                    <a:gs pos="86000">
                      <a:srgbClr val="595959"/>
                    </a:gs>
                  </a:gsLst>
                  <a:lin ang="5400000" scaled="0"/>
                </a:gradFill>
              </a:defRPr>
            </a:lvl8pPr>
          </a:lstStyle>
          <a:p>
            <a:pPr marL="345947" lvl="0" indent="-345947" algn="l" defTabSz="914029" rtl="0" eaLnBrk="1" latinLnBrk="0" hangingPunct="1">
              <a:lnSpc>
                <a:spcPct val="90000"/>
              </a:lnSpc>
              <a:spcBef>
                <a:spcPct val="20000"/>
              </a:spcBef>
              <a:buSzPct val="90000"/>
              <a:buFont typeface="Arial" pitchFamily="34" charset="0"/>
              <a:buChar char="•"/>
            </a:pPr>
            <a:r>
              <a:rPr lang="en-US" smtClean="0"/>
              <a:t>Click to edit Master text styles</a:t>
            </a:r>
          </a:p>
          <a:p>
            <a:pPr marL="345947" lvl="1" indent="-345947" algn="l" defTabSz="914029" rtl="0" eaLnBrk="1" latinLnBrk="0" hangingPunct="1">
              <a:lnSpc>
                <a:spcPct val="90000"/>
              </a:lnSpc>
              <a:spcBef>
                <a:spcPct val="20000"/>
              </a:spcBef>
              <a:buSzPct val="90000"/>
              <a:buFont typeface="Arial" pitchFamily="34" charset="0"/>
              <a:buChar char="•"/>
            </a:pPr>
            <a:r>
              <a:rPr lang="en-US" smtClean="0"/>
              <a:t>Second level</a:t>
            </a:r>
          </a:p>
          <a:p>
            <a:pPr marL="345947" lvl="2" indent="-345947" algn="l" defTabSz="914029" rtl="0" eaLnBrk="1" latinLnBrk="0" hangingPunct="1">
              <a:lnSpc>
                <a:spcPct val="90000"/>
              </a:lnSpc>
              <a:spcBef>
                <a:spcPct val="20000"/>
              </a:spcBef>
              <a:buSzPct val="90000"/>
              <a:buFont typeface="Arial" pitchFamily="34" charset="0"/>
              <a:buChar char="•"/>
            </a:pPr>
            <a:r>
              <a:rPr lang="en-US" smtClean="0"/>
              <a:t>Third level</a:t>
            </a:r>
          </a:p>
          <a:p>
            <a:pPr marL="345947" lvl="3" indent="-345947" algn="l" defTabSz="914029" rtl="0" eaLnBrk="1" latinLnBrk="0" hangingPunct="1">
              <a:lnSpc>
                <a:spcPct val="90000"/>
              </a:lnSpc>
              <a:spcBef>
                <a:spcPct val="20000"/>
              </a:spcBef>
              <a:buSzPct val="90000"/>
              <a:buFont typeface="Arial" pitchFamily="34" charset="0"/>
              <a:buChar char="•"/>
            </a:pPr>
            <a:r>
              <a:rPr lang="en-US" smtClean="0"/>
              <a:t>Fourth level</a:t>
            </a:r>
          </a:p>
          <a:p>
            <a:pPr marL="345947" lvl="4" indent="-345947" algn="l" defTabSz="914029"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7" y="6372548"/>
            <a:ext cx="1681921" cy="195501"/>
          </a:xfrm>
          <a:prstGeom prst="rect">
            <a:avLst/>
          </a:prstGeom>
        </p:spPr>
      </p:pic>
    </p:spTree>
    <p:extLst>
      <p:ext uri="{BB962C8B-B14F-4D97-AF65-F5344CB8AC3E}">
        <p14:creationId xmlns:p14="http://schemas.microsoft.com/office/powerpoint/2010/main" val="1520412128"/>
      </p:ext>
    </p:extLst>
  </p:cSld>
  <p:clrMapOvr>
    <a:masterClrMapping/>
  </p:clrMapOvr>
  <p:transition>
    <p:fade/>
  </p:transition>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465"/>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7809"/>
            <a:ext cx="5486400" cy="443199"/>
          </a:xfrm>
        </p:spPr>
        <p:txBody>
          <a:bodyPr anchor="b"/>
          <a:lstStyle>
            <a:lvl1pPr marL="0" indent="0">
              <a:lnSpc>
                <a:spcPct val="90000"/>
              </a:lnSpc>
              <a:spcBef>
                <a:spcPts val="0"/>
              </a:spcBef>
              <a:buNone/>
              <a:defRPr sz="3199" b="0">
                <a:latin typeface="Segoe UI Light" pitchFamily="34" charset="0"/>
              </a:defRPr>
            </a:lvl1pPr>
            <a:lvl2pPr marL="457011" indent="0">
              <a:buNone/>
              <a:defRPr sz="2000" b="1"/>
            </a:lvl2pPr>
            <a:lvl3pPr marL="914029" indent="0">
              <a:buNone/>
              <a:defRPr sz="1866" b="1"/>
            </a:lvl3pPr>
            <a:lvl4pPr marL="1371041" indent="0">
              <a:buNone/>
              <a:defRPr sz="1600" b="1"/>
            </a:lvl4pPr>
            <a:lvl5pPr marL="1828058" indent="0">
              <a:buNone/>
              <a:defRPr sz="1600" b="1"/>
            </a:lvl5pPr>
            <a:lvl6pPr marL="2285066" indent="0">
              <a:buNone/>
              <a:defRPr sz="1600" b="1"/>
            </a:lvl6pPr>
            <a:lvl7pPr marL="2742085" indent="0">
              <a:buNone/>
              <a:defRPr sz="1600" b="1"/>
            </a:lvl7pPr>
            <a:lvl8pPr marL="3199099" indent="0">
              <a:buNone/>
              <a:defRPr sz="1600" b="1"/>
            </a:lvl8pPr>
            <a:lvl9pPr marL="365611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69" y="2266799"/>
            <a:ext cx="5484971" cy="1945148"/>
          </a:xfrm>
        </p:spPr>
        <p:txBody>
          <a:bodyPr/>
          <a:lstStyle>
            <a:lvl1pPr marL="403081" indent="-403081">
              <a:buSzPct val="80000"/>
              <a:buFont typeface="Arial" pitchFamily="34" charset="0"/>
              <a:buChar char="•"/>
              <a:defRPr sz="2799"/>
            </a:lvl1pPr>
            <a:lvl2pPr marL="744261" indent="-322145">
              <a:buSzPct val="80000"/>
              <a:buFont typeface="Arial" pitchFamily="34" charset="0"/>
              <a:buChar char="•"/>
              <a:defRPr sz="2799"/>
            </a:lvl2pPr>
            <a:lvl3pPr marL="1026737" indent="-282471" defTabSz="1029912">
              <a:buSzPct val="80000"/>
              <a:buFont typeface="Arial" pitchFamily="34" charset="0"/>
              <a:buChar char="•"/>
              <a:defRPr sz="2399"/>
            </a:lvl3pPr>
            <a:lvl4pPr marL="1317139" indent="-287232">
              <a:buSzPct val="80000"/>
              <a:buFont typeface="Arial" pitchFamily="34" charset="0"/>
              <a:buChar char="•"/>
              <a:defRPr sz="2000"/>
            </a:lvl4pPr>
            <a:lvl5pPr marL="1540899" indent="-223756">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7809"/>
            <a:ext cx="5486400" cy="443199"/>
          </a:xfrm>
        </p:spPr>
        <p:txBody>
          <a:bodyPr anchor="b"/>
          <a:lstStyle>
            <a:lvl1pPr marL="0" indent="0">
              <a:lnSpc>
                <a:spcPct val="90000"/>
              </a:lnSpc>
              <a:spcBef>
                <a:spcPts val="0"/>
              </a:spcBef>
              <a:buNone/>
              <a:defRPr sz="3199" b="0">
                <a:latin typeface="Segoe UI Light" pitchFamily="34" charset="0"/>
              </a:defRPr>
            </a:lvl1pPr>
            <a:lvl2pPr marL="457011" indent="0">
              <a:buNone/>
              <a:defRPr sz="2000" b="1"/>
            </a:lvl2pPr>
            <a:lvl3pPr marL="914029" indent="0">
              <a:buNone/>
              <a:defRPr sz="1866" b="1"/>
            </a:lvl3pPr>
            <a:lvl4pPr marL="1371041" indent="0">
              <a:buNone/>
              <a:defRPr sz="1600" b="1"/>
            </a:lvl4pPr>
            <a:lvl5pPr marL="1828058" indent="0">
              <a:buNone/>
              <a:defRPr sz="1600" b="1"/>
            </a:lvl5pPr>
            <a:lvl6pPr marL="2285066" indent="0">
              <a:buNone/>
              <a:defRPr sz="1600" b="1"/>
            </a:lvl6pPr>
            <a:lvl7pPr marL="2742085" indent="0">
              <a:buNone/>
              <a:defRPr sz="1600" b="1"/>
            </a:lvl7pPr>
            <a:lvl8pPr marL="3199099" indent="0">
              <a:buNone/>
              <a:defRPr sz="1600" b="1"/>
            </a:lvl8pPr>
            <a:lvl9pPr marL="365611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266799"/>
            <a:ext cx="5486400" cy="1944763"/>
          </a:xfrm>
        </p:spPr>
        <p:txBody>
          <a:bodyPr/>
          <a:lstStyle>
            <a:lvl1pPr marL="296214" indent="-296214">
              <a:buSzPct val="80000"/>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1pPr>
            <a:lvl2pPr marL="457027" indent="-457027">
              <a:buSzPct val="80000"/>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2pPr>
            <a:lvl3pPr marL="764894" indent="-342776">
              <a:buSzPct val="80000"/>
              <a:buFont typeface="Arial" pitchFamily="34" charset="0"/>
              <a:buChar char="•"/>
              <a:defRPr lang="en-US" sz="2399" kern="1200" dirty="0" smtClean="0">
                <a:gradFill>
                  <a:gsLst>
                    <a:gs pos="0">
                      <a:srgbClr val="595959"/>
                    </a:gs>
                    <a:gs pos="86000">
                      <a:srgbClr val="595959"/>
                    </a:gs>
                  </a:gsLst>
                  <a:lin ang="5400000" scaled="0"/>
                </a:gradFill>
                <a:latin typeface="+mn-lt"/>
                <a:ea typeface="+mn-ea"/>
                <a:cs typeface="+mn-cs"/>
              </a:defRPr>
            </a:lvl3pPr>
            <a:lvl4pPr marL="1372683" indent="-342776">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039" indent="-342776">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2683" indent="-342776">
              <a:defRPr sz="1600"/>
            </a:lvl6pPr>
            <a:lvl7pPr marL="1602789" indent="-285645">
              <a:defRPr sz="1600"/>
            </a:lvl7pPr>
            <a:lvl8pPr>
              <a:defRPr sz="1600"/>
            </a:lvl8pPr>
            <a:lvl9pPr>
              <a:defRPr sz="1600"/>
            </a:lvl9pPr>
          </a:lstStyle>
          <a:p>
            <a:pPr marL="403081" lvl="0" indent="-403081" algn="l" defTabSz="914029" rtl="0" eaLnBrk="1" latinLnBrk="0" hangingPunct="1">
              <a:lnSpc>
                <a:spcPct val="90000"/>
              </a:lnSpc>
              <a:spcBef>
                <a:spcPct val="20000"/>
              </a:spcBef>
              <a:buSzPct val="80000"/>
            </a:pPr>
            <a:r>
              <a:rPr lang="en-US" smtClean="0"/>
              <a:t>Click to edit Master text styles</a:t>
            </a:r>
          </a:p>
          <a:p>
            <a:pPr marL="403081" lvl="1" indent="-403081" algn="l" defTabSz="914029" rtl="0" eaLnBrk="1" latinLnBrk="0" hangingPunct="1">
              <a:lnSpc>
                <a:spcPct val="90000"/>
              </a:lnSpc>
              <a:spcBef>
                <a:spcPct val="20000"/>
              </a:spcBef>
              <a:buSzPct val="80000"/>
            </a:pPr>
            <a:r>
              <a:rPr lang="en-US" smtClean="0"/>
              <a:t>Second level</a:t>
            </a:r>
          </a:p>
          <a:p>
            <a:pPr marL="403081" lvl="2" indent="-403081" algn="l" defTabSz="914029" rtl="0" eaLnBrk="1" latinLnBrk="0" hangingPunct="1">
              <a:lnSpc>
                <a:spcPct val="90000"/>
              </a:lnSpc>
              <a:spcBef>
                <a:spcPct val="20000"/>
              </a:spcBef>
              <a:buSzPct val="80000"/>
            </a:pPr>
            <a:r>
              <a:rPr lang="en-US" smtClean="0"/>
              <a:t>Third level</a:t>
            </a:r>
          </a:p>
          <a:p>
            <a:pPr marL="403081" lvl="3" indent="-403081" algn="l" defTabSz="914029" rtl="0" eaLnBrk="1" latinLnBrk="0" hangingPunct="1">
              <a:lnSpc>
                <a:spcPct val="90000"/>
              </a:lnSpc>
              <a:spcBef>
                <a:spcPct val="20000"/>
              </a:spcBef>
              <a:buSzPct val="80000"/>
            </a:pPr>
            <a:r>
              <a:rPr lang="en-US" smtClean="0"/>
              <a:t>Fourth level</a:t>
            </a:r>
          </a:p>
          <a:p>
            <a:pPr marL="403081" lvl="4" indent="-403081" algn="l" defTabSz="914029"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7" y="6372548"/>
            <a:ext cx="1681921" cy="195501"/>
          </a:xfrm>
          <a:prstGeom prst="rect">
            <a:avLst/>
          </a:prstGeom>
        </p:spPr>
      </p:pic>
      <p:sp>
        <p:nvSpPr>
          <p:cNvPr id="8" name="TextBox 7"/>
          <p:cNvSpPr txBox="1"/>
          <p:nvPr userDrawn="1"/>
        </p:nvSpPr>
        <p:spPr>
          <a:xfrm>
            <a:off x="3415290" y="6344908"/>
            <a:ext cx="4096506" cy="258404"/>
          </a:xfrm>
          <a:prstGeom prst="rect">
            <a:avLst/>
          </a:prstGeom>
          <a:noFill/>
        </p:spPr>
        <p:txBody>
          <a:bodyPr wrap="none" lIns="0" tIns="0" rIns="0" bIns="0" rtlCol="0">
            <a:spAutoFit/>
          </a:bodyPr>
          <a:lstStyle/>
          <a:p>
            <a:pPr marL="0" indent="0">
              <a:lnSpc>
                <a:spcPct val="90000"/>
              </a:lnSpc>
              <a:spcBef>
                <a:spcPct val="20000"/>
              </a:spcBef>
              <a:buSzPct val="80000"/>
              <a:buNone/>
            </a:pPr>
            <a:r>
              <a:rPr lang="en-US" sz="1866" dirty="0" smtClean="0">
                <a:solidFill>
                  <a:schemeClr val="bg2">
                    <a:lumMod val="75000"/>
                  </a:schemeClr>
                </a:solidFill>
              </a:rPr>
              <a:t>Microsoft Confidential</a:t>
            </a:r>
            <a:r>
              <a:rPr lang="en-US" sz="1866" baseline="0" dirty="0" smtClean="0">
                <a:solidFill>
                  <a:schemeClr val="bg2">
                    <a:lumMod val="75000"/>
                  </a:schemeClr>
                </a:solidFill>
              </a:rPr>
              <a:t> – NDA Required</a:t>
            </a:r>
            <a:endParaRPr lang="en-US" sz="1866" dirty="0">
              <a:solidFill>
                <a:schemeClr val="bg2">
                  <a:lumMod val="75000"/>
                </a:schemeClr>
              </a:solidFill>
            </a:endParaRPr>
          </a:p>
        </p:txBody>
      </p:sp>
    </p:spTree>
    <p:extLst>
      <p:ext uri="{BB962C8B-B14F-4D97-AF65-F5344CB8AC3E}">
        <p14:creationId xmlns:p14="http://schemas.microsoft.com/office/powerpoint/2010/main" val="4067111690"/>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465"/>
            </a:lvl1pPr>
          </a:lstStyle>
          <a:p>
            <a:r>
              <a:rPr lang="en-US" dirty="0"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7" y="6372548"/>
            <a:ext cx="1681921" cy="195501"/>
          </a:xfrm>
          <a:prstGeom prst="rect">
            <a:avLst/>
          </a:prstGeom>
        </p:spPr>
      </p:pic>
    </p:spTree>
    <p:extLst>
      <p:ext uri="{BB962C8B-B14F-4D97-AF65-F5344CB8AC3E}">
        <p14:creationId xmlns:p14="http://schemas.microsoft.com/office/powerpoint/2010/main" val="3828749812"/>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7" y="6372548"/>
            <a:ext cx="1681921" cy="195501"/>
          </a:xfrm>
          <a:prstGeom prst="rect">
            <a:avLst/>
          </a:prstGeom>
        </p:spPr>
      </p:pic>
    </p:spTree>
    <p:extLst>
      <p:ext uri="{BB962C8B-B14F-4D97-AF65-F5344CB8AC3E}">
        <p14:creationId xmlns:p14="http://schemas.microsoft.com/office/powerpoint/2010/main" val="1871460936"/>
      </p:ext>
    </p:extLst>
  </p:cSld>
  <p:clrMapOvr>
    <a:masterClrMapping/>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68" tIns="45685" rIns="91368" bIns="45685" numCol="1" spcCol="0" rtlCol="0" anchor="ctr" anchorCtr="0" compatLnSpc="1">
            <a:prstTxWarp prst="textNoShape">
              <a:avLst/>
            </a:prstTxWarp>
          </a:bodyPr>
          <a:lstStyle/>
          <a:p>
            <a:pPr algn="ctr" defTabSz="913453" fontAlgn="base">
              <a:spcBef>
                <a:spcPct val="0"/>
              </a:spcBef>
              <a:spcAft>
                <a:spcPct val="0"/>
              </a:spcAft>
            </a:pPr>
            <a:endParaRPr lang="en-US" sz="2266"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029" rtl="0" eaLnBrk="1" latinLnBrk="0" hangingPunct="1">
              <a:lnSpc>
                <a:spcPct val="90000"/>
              </a:lnSpc>
              <a:spcBef>
                <a:spcPct val="0"/>
              </a:spcBef>
              <a:buNone/>
              <a:defRPr lang="en-US" sz="5465"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dirty="0" smtClean="0"/>
              <a:t>Click to edit Master title style</a:t>
            </a:r>
            <a:endParaRPr lang="en-US" dirty="0"/>
          </a:p>
        </p:txBody>
      </p:sp>
      <p:sp>
        <p:nvSpPr>
          <p:cNvPr id="5" name="Text Placeholder 4"/>
          <p:cNvSpPr>
            <a:spLocks noGrp="1"/>
          </p:cNvSpPr>
          <p:nvPr>
            <p:ph type="body" sz="quarter" idx="11"/>
          </p:nvPr>
        </p:nvSpPr>
        <p:spPr>
          <a:xfrm>
            <a:off x="3473805" y="3440890"/>
            <a:ext cx="6945312" cy="1195437"/>
          </a:xfrm>
        </p:spPr>
        <p:txBody>
          <a:bodyPr lIns="137142" tIns="137142" anchor="ctr" anchorCtr="0"/>
          <a:lstStyle>
            <a:lvl1pPr marL="574464" indent="-571289">
              <a:spcAft>
                <a:spcPts val="1200"/>
              </a:spcAft>
              <a:buNone/>
              <a:defRPr lang="en-US" sz="4399"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2399" kern="1200" spc="-51" baseline="0" dirty="0">
                <a:gradFill>
                  <a:gsLst>
                    <a:gs pos="0">
                      <a:srgbClr val="595959"/>
                    </a:gs>
                    <a:gs pos="86000">
                      <a:srgbClr val="595959"/>
                    </a:gs>
                  </a:gsLst>
                  <a:lin ang="5400000" scaled="0"/>
                </a:gradFill>
                <a:latin typeface="+mn-lt"/>
                <a:ea typeface="+mn-ea"/>
                <a:cs typeface="+mn-cs"/>
              </a:defRPr>
            </a:lvl2pPr>
          </a:lstStyle>
          <a:p>
            <a:pPr marL="3175" lvl="0" indent="0" algn="l" defTabSz="914029" rtl="0" eaLnBrk="1" latinLnBrk="0" hangingPunct="1">
              <a:lnSpc>
                <a:spcPct val="90000"/>
              </a:lnSpc>
              <a:spcBef>
                <a:spcPts val="0"/>
              </a:spcBef>
              <a:spcAft>
                <a:spcPts val="900"/>
              </a:spcAft>
              <a:buSzPct val="80000"/>
            </a:pPr>
            <a:r>
              <a:rPr lang="en-US" dirty="0" smtClean="0"/>
              <a:t>Click to edit Master text styles</a:t>
            </a:r>
          </a:p>
          <a:p>
            <a:pPr marL="3175" lvl="1" indent="0" algn="l" defTabSz="914029" rtl="0" eaLnBrk="1" latinLnBrk="0" hangingPunct="1">
              <a:lnSpc>
                <a:spcPct val="90000"/>
              </a:lnSpc>
              <a:spcBef>
                <a:spcPts val="0"/>
              </a:spcBef>
              <a:buSzPct val="80000"/>
              <a:buFont typeface="Arial" pitchFamily="34" charset="0"/>
              <a:buNone/>
            </a:pPr>
            <a:r>
              <a:rPr lang="en-US" dirty="0" smtClean="0"/>
              <a:t>Second level</a:t>
            </a:r>
          </a:p>
        </p:txBody>
      </p:sp>
      <p:sp>
        <p:nvSpPr>
          <p:cNvPr id="18" name="Freeform 105"/>
          <p:cNvSpPr>
            <a:spLocks/>
          </p:cNvSpPr>
          <p:nvPr userDrawn="1"/>
        </p:nvSpPr>
        <p:spPr bwMode="black">
          <a:xfrm>
            <a:off x="1200173" y="2133600"/>
            <a:ext cx="18650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272" tIns="41136" rIns="82272" bIns="41136" numCol="1" anchor="t" anchorCtr="0" compatLnSpc="1">
            <a:prstTxWarp prst="textNoShape">
              <a:avLst/>
            </a:prstTxWarp>
          </a:bodyPr>
          <a:lstStyle/>
          <a:p>
            <a:pPr defTabSz="1218541"/>
            <a:endParaRPr lang="en-US" sz="1600" dirty="0">
              <a:solidFill>
                <a:srgbClr val="292929"/>
              </a:solidFill>
            </a:endParaRPr>
          </a:p>
        </p:txBody>
      </p:sp>
    </p:spTree>
    <p:extLst>
      <p:ext uri="{BB962C8B-B14F-4D97-AF65-F5344CB8AC3E}">
        <p14:creationId xmlns:p14="http://schemas.microsoft.com/office/powerpoint/2010/main" val="1280475818"/>
      </p:ext>
    </p:extLst>
  </p:cSld>
  <p:clrMapOvr>
    <a:masterClrMapping/>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9"/>
            <a:ext cx="4205289" cy="1523495"/>
          </a:xfrm>
        </p:spPr>
        <p:txBody>
          <a:bodyPr anchor="ctr" anchorCtr="0">
            <a:noAutofit/>
          </a:bodyPr>
          <a:lstStyle>
            <a:lvl1pPr>
              <a:lnSpc>
                <a:spcPct val="90000"/>
              </a:lnSpc>
              <a:defRPr sz="4799"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81"/>
            <a:ext cx="4205289" cy="461665"/>
          </a:xfrm>
        </p:spPr>
        <p:txBody>
          <a:bodyPr>
            <a:noAutofit/>
          </a:bodyPr>
          <a:lstStyle>
            <a:lvl1pPr marL="0" indent="0" algn="l" defTabSz="914029"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11" indent="0" algn="ctr">
              <a:buNone/>
              <a:defRPr>
                <a:solidFill>
                  <a:schemeClr val="tx1">
                    <a:tint val="75000"/>
                  </a:schemeClr>
                </a:solidFill>
              </a:defRPr>
            </a:lvl2pPr>
            <a:lvl3pPr marL="914029" indent="0" algn="ctr">
              <a:buNone/>
              <a:defRPr>
                <a:solidFill>
                  <a:schemeClr val="tx1">
                    <a:tint val="75000"/>
                  </a:schemeClr>
                </a:solidFill>
              </a:defRPr>
            </a:lvl3pPr>
            <a:lvl4pPr marL="1371041" indent="0" algn="ctr">
              <a:buNone/>
              <a:defRPr>
                <a:solidFill>
                  <a:schemeClr val="tx1">
                    <a:tint val="75000"/>
                  </a:schemeClr>
                </a:solidFill>
              </a:defRPr>
            </a:lvl4pPr>
            <a:lvl5pPr marL="1828058" indent="0" algn="ctr">
              <a:buNone/>
              <a:defRPr>
                <a:solidFill>
                  <a:schemeClr val="tx1">
                    <a:tint val="75000"/>
                  </a:schemeClr>
                </a:solidFill>
              </a:defRPr>
            </a:lvl5pPr>
            <a:lvl6pPr marL="2285066" indent="0" algn="ctr">
              <a:buNone/>
              <a:defRPr>
                <a:solidFill>
                  <a:schemeClr val="tx1">
                    <a:tint val="75000"/>
                  </a:schemeClr>
                </a:solidFill>
              </a:defRPr>
            </a:lvl6pPr>
            <a:lvl7pPr marL="2742085" indent="0" algn="ctr">
              <a:buNone/>
              <a:defRPr>
                <a:solidFill>
                  <a:schemeClr val="tx1">
                    <a:tint val="75000"/>
                  </a:schemeClr>
                </a:solidFill>
              </a:defRPr>
            </a:lvl7pPr>
            <a:lvl8pPr marL="3199099" indent="0" algn="ctr">
              <a:buNone/>
              <a:defRPr>
                <a:solidFill>
                  <a:schemeClr val="tx1">
                    <a:tint val="75000"/>
                  </a:schemeClr>
                </a:solidFill>
              </a:defRPr>
            </a:lvl8pPr>
            <a:lvl9pPr marL="365611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5" b="0" i="0" u="none" strike="noStrike" kern="1200" cap="none" spc="-643"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3384" y="2136049"/>
            <a:ext cx="3499129" cy="2114059"/>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541"/>
              <a:endParaRPr lang="en-US" sz="3199" dirty="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541"/>
              <a:endParaRPr lang="en-US" sz="3199" dirty="0">
                <a:solidFill>
                  <a:srgbClr val="292929"/>
                </a:solidFill>
              </a:endParaRPr>
            </a:p>
          </p:txBody>
        </p:sp>
      </p:grpSp>
    </p:spTree>
    <p:extLst>
      <p:ext uri="{BB962C8B-B14F-4D97-AF65-F5344CB8AC3E}">
        <p14:creationId xmlns:p14="http://schemas.microsoft.com/office/powerpoint/2010/main" val="15246408"/>
      </p:ext>
    </p:extLst>
  </p:cSld>
  <p:clrMapOvr>
    <a:masterClrMapping/>
  </p:clrMapOvr>
  <p:transition>
    <p:fade/>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9"/>
            <a:ext cx="4205289" cy="1523495"/>
          </a:xfrm>
        </p:spPr>
        <p:txBody>
          <a:bodyPr anchor="ctr" anchorCtr="0">
            <a:noAutofit/>
          </a:bodyPr>
          <a:lstStyle>
            <a:lvl1pPr>
              <a:lnSpc>
                <a:spcPct val="90000"/>
              </a:lnSpc>
              <a:defRPr sz="4799"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81"/>
            <a:ext cx="4205289" cy="461665"/>
          </a:xfrm>
        </p:spPr>
        <p:txBody>
          <a:bodyPr>
            <a:noAutofit/>
          </a:bodyPr>
          <a:lstStyle>
            <a:lvl1pPr marL="0" indent="0" algn="l" defTabSz="914029"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11" indent="0" algn="ctr">
              <a:buNone/>
              <a:defRPr>
                <a:solidFill>
                  <a:schemeClr val="tx1">
                    <a:tint val="75000"/>
                  </a:schemeClr>
                </a:solidFill>
              </a:defRPr>
            </a:lvl2pPr>
            <a:lvl3pPr marL="914029" indent="0" algn="ctr">
              <a:buNone/>
              <a:defRPr>
                <a:solidFill>
                  <a:schemeClr val="tx1">
                    <a:tint val="75000"/>
                  </a:schemeClr>
                </a:solidFill>
              </a:defRPr>
            </a:lvl3pPr>
            <a:lvl4pPr marL="1371041" indent="0" algn="ctr">
              <a:buNone/>
              <a:defRPr>
                <a:solidFill>
                  <a:schemeClr val="tx1">
                    <a:tint val="75000"/>
                  </a:schemeClr>
                </a:solidFill>
              </a:defRPr>
            </a:lvl4pPr>
            <a:lvl5pPr marL="1828058" indent="0" algn="ctr">
              <a:buNone/>
              <a:defRPr>
                <a:solidFill>
                  <a:schemeClr val="tx1">
                    <a:tint val="75000"/>
                  </a:schemeClr>
                </a:solidFill>
              </a:defRPr>
            </a:lvl5pPr>
            <a:lvl6pPr marL="2285066" indent="0" algn="ctr">
              <a:buNone/>
              <a:defRPr>
                <a:solidFill>
                  <a:schemeClr val="tx1">
                    <a:tint val="75000"/>
                  </a:schemeClr>
                </a:solidFill>
              </a:defRPr>
            </a:lvl6pPr>
            <a:lvl7pPr marL="2742085" indent="0" algn="ctr">
              <a:buNone/>
              <a:defRPr>
                <a:solidFill>
                  <a:schemeClr val="tx1">
                    <a:tint val="75000"/>
                  </a:schemeClr>
                </a:solidFill>
              </a:defRPr>
            </a:lvl7pPr>
            <a:lvl8pPr marL="3199099" indent="0" algn="ctr">
              <a:buNone/>
              <a:defRPr>
                <a:solidFill>
                  <a:schemeClr val="tx1">
                    <a:tint val="75000"/>
                  </a:schemeClr>
                </a:solidFill>
              </a:defRPr>
            </a:lvl8pPr>
            <a:lvl9pPr marL="365611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5" b="0" i="0" u="none" strike="noStrike" kern="1200" cap="none" spc="-643"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1962" y="2008093"/>
            <a:ext cx="2269077"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4" tIns="45703" rIns="91404" bIns="45703" numCol="1" anchor="t" anchorCtr="0" compatLnSpc="1">
            <a:prstTxWarp prst="textNoShape">
              <a:avLst/>
            </a:prstTxWarp>
          </a:bodyPr>
          <a:lstStyle/>
          <a:p>
            <a:pPr defTabSz="1218541"/>
            <a:endParaRPr lang="en-US" sz="3199" dirty="0">
              <a:solidFill>
                <a:srgbClr val="292929"/>
              </a:solidFill>
            </a:endParaRPr>
          </a:p>
        </p:txBody>
      </p:sp>
    </p:spTree>
    <p:extLst>
      <p:ext uri="{BB962C8B-B14F-4D97-AF65-F5344CB8AC3E}">
        <p14:creationId xmlns:p14="http://schemas.microsoft.com/office/powerpoint/2010/main" val="1146619587"/>
      </p:ext>
    </p:extLst>
  </p:cSld>
  <p:clrMapOvr>
    <a:masterClrMapping/>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9"/>
            <a:ext cx="4205289" cy="1523495"/>
          </a:xfrm>
        </p:spPr>
        <p:txBody>
          <a:bodyPr anchor="ctr" anchorCtr="0">
            <a:noAutofit/>
          </a:bodyPr>
          <a:lstStyle>
            <a:lvl1pPr>
              <a:lnSpc>
                <a:spcPct val="90000"/>
              </a:lnSpc>
              <a:defRPr sz="4799"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81"/>
            <a:ext cx="4205289" cy="461665"/>
          </a:xfrm>
        </p:spPr>
        <p:txBody>
          <a:bodyPr>
            <a:noAutofit/>
          </a:bodyPr>
          <a:lstStyle>
            <a:lvl1pPr marL="0" indent="0" algn="l" defTabSz="914029"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11" indent="0" algn="ctr">
              <a:buNone/>
              <a:defRPr>
                <a:solidFill>
                  <a:schemeClr val="tx1">
                    <a:tint val="75000"/>
                  </a:schemeClr>
                </a:solidFill>
              </a:defRPr>
            </a:lvl2pPr>
            <a:lvl3pPr marL="914029" indent="0" algn="ctr">
              <a:buNone/>
              <a:defRPr>
                <a:solidFill>
                  <a:schemeClr val="tx1">
                    <a:tint val="75000"/>
                  </a:schemeClr>
                </a:solidFill>
              </a:defRPr>
            </a:lvl3pPr>
            <a:lvl4pPr marL="1371041" indent="0" algn="ctr">
              <a:buNone/>
              <a:defRPr>
                <a:solidFill>
                  <a:schemeClr val="tx1">
                    <a:tint val="75000"/>
                  </a:schemeClr>
                </a:solidFill>
              </a:defRPr>
            </a:lvl4pPr>
            <a:lvl5pPr marL="1828058" indent="0" algn="ctr">
              <a:buNone/>
              <a:defRPr>
                <a:solidFill>
                  <a:schemeClr val="tx1">
                    <a:tint val="75000"/>
                  </a:schemeClr>
                </a:solidFill>
              </a:defRPr>
            </a:lvl5pPr>
            <a:lvl6pPr marL="2285066" indent="0" algn="ctr">
              <a:buNone/>
              <a:defRPr>
                <a:solidFill>
                  <a:schemeClr val="tx1">
                    <a:tint val="75000"/>
                  </a:schemeClr>
                </a:solidFill>
              </a:defRPr>
            </a:lvl6pPr>
            <a:lvl7pPr marL="2742085" indent="0" algn="ctr">
              <a:buNone/>
              <a:defRPr>
                <a:solidFill>
                  <a:schemeClr val="tx1">
                    <a:tint val="75000"/>
                  </a:schemeClr>
                </a:solidFill>
              </a:defRPr>
            </a:lvl7pPr>
            <a:lvl8pPr marL="3199099" indent="0" algn="ctr">
              <a:buNone/>
              <a:defRPr>
                <a:solidFill>
                  <a:schemeClr val="tx1">
                    <a:tint val="75000"/>
                  </a:schemeClr>
                </a:solidFill>
              </a:defRPr>
            </a:lvl8pPr>
            <a:lvl9pPr marL="365611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5"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4572" y="2242939"/>
            <a:ext cx="3176914" cy="1934623"/>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541"/>
              <a:endParaRPr lang="en-US" sz="1600" dirty="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541"/>
              <a:endParaRPr lang="en-US" sz="1600" dirty="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541"/>
              <a:endParaRPr lang="en-US" sz="1600" dirty="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541"/>
              <a:endParaRPr lang="en-US" sz="1600" dirty="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541"/>
              <a:endParaRPr lang="en-US" sz="1600" dirty="0">
                <a:solidFill>
                  <a:srgbClr val="292929"/>
                </a:solidFill>
              </a:endParaRPr>
            </a:p>
          </p:txBody>
        </p:sp>
      </p:grpSp>
    </p:spTree>
    <p:extLst>
      <p:ext uri="{BB962C8B-B14F-4D97-AF65-F5344CB8AC3E}">
        <p14:creationId xmlns:p14="http://schemas.microsoft.com/office/powerpoint/2010/main" val="385681706"/>
      </p:ext>
    </p:extLst>
  </p:cSld>
  <p:clrMapOvr>
    <a:masterClrMapping/>
  </p:clrMapOvr>
  <p:transition>
    <p:fade/>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9"/>
            <a:ext cx="4205289" cy="1523495"/>
          </a:xfrm>
        </p:spPr>
        <p:txBody>
          <a:bodyPr anchor="ctr" anchorCtr="0">
            <a:noAutofit/>
          </a:bodyPr>
          <a:lstStyle>
            <a:lvl1pPr>
              <a:lnSpc>
                <a:spcPct val="90000"/>
              </a:lnSpc>
              <a:defRPr sz="4799"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81"/>
            <a:ext cx="4205289" cy="461665"/>
          </a:xfrm>
        </p:spPr>
        <p:txBody>
          <a:bodyPr>
            <a:noAutofit/>
          </a:bodyPr>
          <a:lstStyle>
            <a:lvl1pPr marL="0" indent="0" algn="l" defTabSz="914029"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11" indent="0" algn="ctr">
              <a:buNone/>
              <a:defRPr>
                <a:solidFill>
                  <a:schemeClr val="tx1">
                    <a:tint val="75000"/>
                  </a:schemeClr>
                </a:solidFill>
              </a:defRPr>
            </a:lvl2pPr>
            <a:lvl3pPr marL="914029" indent="0" algn="ctr">
              <a:buNone/>
              <a:defRPr>
                <a:solidFill>
                  <a:schemeClr val="tx1">
                    <a:tint val="75000"/>
                  </a:schemeClr>
                </a:solidFill>
              </a:defRPr>
            </a:lvl3pPr>
            <a:lvl4pPr marL="1371041" indent="0" algn="ctr">
              <a:buNone/>
              <a:defRPr>
                <a:solidFill>
                  <a:schemeClr val="tx1">
                    <a:tint val="75000"/>
                  </a:schemeClr>
                </a:solidFill>
              </a:defRPr>
            </a:lvl4pPr>
            <a:lvl5pPr marL="1828058" indent="0" algn="ctr">
              <a:buNone/>
              <a:defRPr>
                <a:solidFill>
                  <a:schemeClr val="tx1">
                    <a:tint val="75000"/>
                  </a:schemeClr>
                </a:solidFill>
              </a:defRPr>
            </a:lvl5pPr>
            <a:lvl6pPr marL="2285066" indent="0" algn="ctr">
              <a:buNone/>
              <a:defRPr>
                <a:solidFill>
                  <a:schemeClr val="tx1">
                    <a:tint val="75000"/>
                  </a:schemeClr>
                </a:solidFill>
              </a:defRPr>
            </a:lvl6pPr>
            <a:lvl7pPr marL="2742085" indent="0" algn="ctr">
              <a:buNone/>
              <a:defRPr>
                <a:solidFill>
                  <a:schemeClr val="tx1">
                    <a:tint val="75000"/>
                  </a:schemeClr>
                </a:solidFill>
              </a:defRPr>
            </a:lvl7pPr>
            <a:lvl8pPr marL="3199099" indent="0" algn="ctr">
              <a:buNone/>
              <a:defRPr>
                <a:solidFill>
                  <a:schemeClr val="tx1">
                    <a:tint val="75000"/>
                  </a:schemeClr>
                </a:solidFill>
              </a:defRPr>
            </a:lvl8pPr>
            <a:lvl9pPr marL="365611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5" b="0" i="0" u="none" strike="noStrike" kern="1200" cap="none" spc="-643"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3610" y="1932605"/>
            <a:ext cx="3013332" cy="231424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72" tIns="41136" rIns="82272" bIns="41136" numCol="1" anchor="t" anchorCtr="0" compatLnSpc="1">
            <a:prstTxWarp prst="textNoShape">
              <a:avLst/>
            </a:prstTxWarp>
          </a:bodyPr>
          <a:lstStyle/>
          <a:p>
            <a:pPr defTabSz="1218541"/>
            <a:endParaRPr lang="en-US" sz="1600" dirty="0">
              <a:solidFill>
                <a:srgbClr val="292929"/>
              </a:solidFill>
            </a:endParaRPr>
          </a:p>
        </p:txBody>
      </p:sp>
    </p:spTree>
    <p:extLst>
      <p:ext uri="{BB962C8B-B14F-4D97-AF65-F5344CB8AC3E}">
        <p14:creationId xmlns:p14="http://schemas.microsoft.com/office/powerpoint/2010/main" val="803165216"/>
      </p:ext>
    </p:extLst>
  </p:cSld>
  <p:clrMapOvr>
    <a:masterClrMapping/>
  </p:clrMapOvr>
  <p:transition>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9"/>
            <a:ext cx="4205289" cy="1523495"/>
          </a:xfrm>
        </p:spPr>
        <p:txBody>
          <a:bodyPr anchor="ctr" anchorCtr="0">
            <a:noAutofit/>
          </a:bodyPr>
          <a:lstStyle>
            <a:lvl1pPr>
              <a:lnSpc>
                <a:spcPct val="90000"/>
              </a:lnSpc>
              <a:defRPr sz="4799"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81"/>
            <a:ext cx="4205289" cy="461665"/>
          </a:xfrm>
        </p:spPr>
        <p:txBody>
          <a:bodyPr>
            <a:noAutofit/>
          </a:bodyPr>
          <a:lstStyle>
            <a:lvl1pPr marL="0" indent="0" algn="l" defTabSz="914029"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11" indent="0" algn="ctr">
              <a:buNone/>
              <a:defRPr>
                <a:solidFill>
                  <a:schemeClr val="tx1">
                    <a:tint val="75000"/>
                  </a:schemeClr>
                </a:solidFill>
              </a:defRPr>
            </a:lvl2pPr>
            <a:lvl3pPr marL="914029" indent="0" algn="ctr">
              <a:buNone/>
              <a:defRPr>
                <a:solidFill>
                  <a:schemeClr val="tx1">
                    <a:tint val="75000"/>
                  </a:schemeClr>
                </a:solidFill>
              </a:defRPr>
            </a:lvl3pPr>
            <a:lvl4pPr marL="1371041" indent="0" algn="ctr">
              <a:buNone/>
              <a:defRPr>
                <a:solidFill>
                  <a:schemeClr val="tx1">
                    <a:tint val="75000"/>
                  </a:schemeClr>
                </a:solidFill>
              </a:defRPr>
            </a:lvl4pPr>
            <a:lvl5pPr marL="1828058" indent="0" algn="ctr">
              <a:buNone/>
              <a:defRPr>
                <a:solidFill>
                  <a:schemeClr val="tx1">
                    <a:tint val="75000"/>
                  </a:schemeClr>
                </a:solidFill>
              </a:defRPr>
            </a:lvl5pPr>
            <a:lvl6pPr marL="2285066" indent="0" algn="ctr">
              <a:buNone/>
              <a:defRPr>
                <a:solidFill>
                  <a:schemeClr val="tx1">
                    <a:tint val="75000"/>
                  </a:schemeClr>
                </a:solidFill>
              </a:defRPr>
            </a:lvl6pPr>
            <a:lvl7pPr marL="2742085" indent="0" algn="ctr">
              <a:buNone/>
              <a:defRPr>
                <a:solidFill>
                  <a:schemeClr val="tx1">
                    <a:tint val="75000"/>
                  </a:schemeClr>
                </a:solidFill>
              </a:defRPr>
            </a:lvl7pPr>
            <a:lvl8pPr marL="3199099" indent="0" algn="ctr">
              <a:buNone/>
              <a:defRPr>
                <a:solidFill>
                  <a:schemeClr val="tx1">
                    <a:tint val="75000"/>
                  </a:schemeClr>
                </a:solidFill>
              </a:defRPr>
            </a:lvl8pPr>
            <a:lvl9pPr marL="365611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5" b="0" i="0" u="none" strike="noStrike" kern="1200" cap="none" spc="-643"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2767" y="1905000"/>
            <a:ext cx="1277597"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541"/>
              <a:endParaRPr lang="en-US" sz="3199" dirty="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541"/>
              <a:endParaRPr lang="en-US" sz="3199" dirty="0">
                <a:solidFill>
                  <a:srgbClr val="292929"/>
                </a:solidFill>
              </a:endParaRPr>
            </a:p>
          </p:txBody>
        </p:sp>
      </p:grpSp>
    </p:spTree>
    <p:extLst>
      <p:ext uri="{BB962C8B-B14F-4D97-AF65-F5344CB8AC3E}">
        <p14:creationId xmlns:p14="http://schemas.microsoft.com/office/powerpoint/2010/main" val="1018818431"/>
      </p:ext>
    </p:extLst>
  </p:cSld>
  <p:clrMapOvr>
    <a:masterClrMapping/>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208" y="3467679"/>
            <a:ext cx="10693401"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798"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1564" y="6338057"/>
            <a:ext cx="2506560" cy="291353"/>
          </a:xfrm>
          <a:prstGeom prst="rect">
            <a:avLst/>
          </a:prstGeom>
        </p:spPr>
      </p:pic>
    </p:spTree>
    <p:extLst>
      <p:ext uri="{BB962C8B-B14F-4D97-AF65-F5344CB8AC3E}">
        <p14:creationId xmlns:p14="http://schemas.microsoft.com/office/powerpoint/2010/main" val="2865021863"/>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465"/>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0"/>
            <a:ext cx="5486400" cy="2443747"/>
          </a:xfrm>
        </p:spPr>
        <p:txBody>
          <a:bodyPr/>
          <a:lstStyle>
            <a:lvl1pPr marL="341188" indent="-341188">
              <a:lnSpc>
                <a:spcPct val="90000"/>
              </a:lnSpc>
              <a:buSzPct val="80000"/>
              <a:buFont typeface="Arial" pitchFamily="34" charset="0"/>
              <a:buChar char="•"/>
              <a:defRPr sz="3199"/>
            </a:lvl1pPr>
            <a:lvl2pPr marL="626833" indent="-285645">
              <a:lnSpc>
                <a:spcPct val="90000"/>
              </a:lnSpc>
              <a:buSzPct val="80000"/>
              <a:buFont typeface="Arial" pitchFamily="34" charset="0"/>
              <a:buChar char="•"/>
              <a:defRPr sz="2799"/>
            </a:lvl2pPr>
            <a:lvl3pPr marL="914065" indent="-287232">
              <a:lnSpc>
                <a:spcPct val="90000"/>
              </a:lnSpc>
              <a:buSzPct val="80000"/>
              <a:buFont typeface="Arial" pitchFamily="34" charset="0"/>
              <a:buChar char="•"/>
              <a:defRPr sz="2399"/>
            </a:lvl3pPr>
            <a:lvl4pPr marL="1712284" indent="-225342">
              <a:lnSpc>
                <a:spcPct val="90000"/>
              </a:lnSpc>
              <a:buSzPct val="80000"/>
              <a:buFont typeface="Arial" pitchFamily="34" charset="0"/>
              <a:buChar char="•"/>
              <a:defRPr sz="2000"/>
            </a:lvl4pPr>
            <a:lvl5pPr marL="1943973" indent="-231687">
              <a:lnSpc>
                <a:spcPct val="90000"/>
              </a:lnSpc>
              <a:buSzPct val="80000"/>
              <a:buFont typeface="Arial" pitchFamily="34" charset="0"/>
              <a:buChar char="•"/>
              <a:defRPr sz="2000"/>
            </a:lvl5pPr>
            <a:lvl6pPr>
              <a:defRPr sz="1866"/>
            </a:lvl6pPr>
            <a:lvl7pPr>
              <a:defRPr sz="1866"/>
            </a:lvl7pPr>
            <a:lvl8pPr>
              <a:defRPr sz="1866"/>
            </a:lvl8pPr>
            <a:lvl9pPr>
              <a:defRPr sz="1866"/>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1"/>
            <a:ext cx="5486400" cy="2443233"/>
          </a:xfrm>
        </p:spPr>
        <p:txBody>
          <a:bodyPr/>
          <a:lstStyle>
            <a:lvl1pPr marL="457027" indent="-457027">
              <a:lnSpc>
                <a:spcPct val="90000"/>
              </a:lnSpc>
              <a:buSzPct val="80000"/>
              <a:buFont typeface="Arial" pitchFamily="34" charset="0"/>
              <a:buChar char="•"/>
              <a:defRPr lang="en-US" sz="3199" kern="1200" dirty="0" smtClean="0">
                <a:gradFill>
                  <a:gsLst>
                    <a:gs pos="0">
                      <a:srgbClr val="595959"/>
                    </a:gs>
                    <a:gs pos="86000">
                      <a:srgbClr val="595959"/>
                    </a:gs>
                  </a:gsLst>
                  <a:lin ang="5400000" scaled="0"/>
                </a:gradFill>
                <a:latin typeface="+mn-lt"/>
                <a:ea typeface="+mn-ea"/>
                <a:cs typeface="+mn-cs"/>
              </a:defRPr>
            </a:lvl1pPr>
            <a:lvl2pPr marL="798220" indent="-457027">
              <a:lnSpc>
                <a:spcPct val="90000"/>
              </a:lnSpc>
              <a:buSzPct val="80000"/>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2pPr>
            <a:lvl3pPr marL="969608" indent="-342776">
              <a:lnSpc>
                <a:spcPct val="90000"/>
              </a:lnSpc>
              <a:buSzPct val="80000"/>
              <a:buFont typeface="Arial" pitchFamily="34" charset="0"/>
              <a:buChar char="•"/>
              <a:defRPr lang="en-US" sz="2399" kern="1200" dirty="0" smtClean="0">
                <a:gradFill>
                  <a:gsLst>
                    <a:gs pos="0">
                      <a:srgbClr val="595959"/>
                    </a:gs>
                    <a:gs pos="86000">
                      <a:srgbClr val="595959"/>
                    </a:gs>
                  </a:gsLst>
                  <a:lin ang="5400000" scaled="0"/>
                </a:gradFill>
                <a:latin typeface="+mn-lt"/>
                <a:ea typeface="+mn-ea"/>
                <a:cs typeface="+mn-cs"/>
              </a:defRPr>
            </a:lvl3pPr>
            <a:lvl4pPr marL="1829718" indent="-342776">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061" indent="-342776">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66"/>
            </a:lvl6pPr>
            <a:lvl7pPr>
              <a:defRPr sz="1866"/>
            </a:lvl7pPr>
            <a:lvl8pPr>
              <a:defRPr sz="1866"/>
            </a:lvl8pPr>
            <a:lvl9pPr>
              <a:defRPr sz="1866"/>
            </a:lvl9pPr>
          </a:lstStyle>
          <a:p>
            <a:pPr marL="341188" lvl="0" indent="-341188" algn="l" defTabSz="914029" rtl="0" eaLnBrk="1" latinLnBrk="0" hangingPunct="1">
              <a:lnSpc>
                <a:spcPct val="90000"/>
              </a:lnSpc>
              <a:spcBef>
                <a:spcPct val="20000"/>
              </a:spcBef>
              <a:buSzPct val="80000"/>
              <a:buFont typeface="Arial" pitchFamily="34" charset="0"/>
              <a:buChar char="•"/>
            </a:pPr>
            <a:r>
              <a:rPr lang="en-US" smtClean="0"/>
              <a:t>Click to edit Master text styles</a:t>
            </a:r>
          </a:p>
          <a:p>
            <a:pPr marL="341188" lvl="1" indent="-341188" algn="l" defTabSz="914029" rtl="0" eaLnBrk="1" latinLnBrk="0" hangingPunct="1">
              <a:lnSpc>
                <a:spcPct val="90000"/>
              </a:lnSpc>
              <a:spcBef>
                <a:spcPct val="20000"/>
              </a:spcBef>
              <a:buSzPct val="80000"/>
              <a:buFont typeface="Arial" pitchFamily="34" charset="0"/>
              <a:buChar char="•"/>
            </a:pPr>
            <a:r>
              <a:rPr lang="en-US" smtClean="0"/>
              <a:t>Second level</a:t>
            </a:r>
          </a:p>
          <a:p>
            <a:pPr marL="341188" lvl="2" indent="-341188" algn="l" defTabSz="914029" rtl="0" eaLnBrk="1" latinLnBrk="0" hangingPunct="1">
              <a:lnSpc>
                <a:spcPct val="90000"/>
              </a:lnSpc>
              <a:spcBef>
                <a:spcPct val="20000"/>
              </a:spcBef>
              <a:buSzPct val="80000"/>
              <a:buFont typeface="Arial" pitchFamily="34" charset="0"/>
              <a:buChar char="•"/>
            </a:pPr>
            <a:r>
              <a:rPr lang="en-US" smtClean="0"/>
              <a:t>Third level</a:t>
            </a:r>
          </a:p>
          <a:p>
            <a:pPr marL="341188" lvl="3" indent="-341188" algn="l" defTabSz="914029" rtl="0" eaLnBrk="1" latinLnBrk="0" hangingPunct="1">
              <a:lnSpc>
                <a:spcPct val="90000"/>
              </a:lnSpc>
              <a:spcBef>
                <a:spcPct val="20000"/>
              </a:spcBef>
              <a:buSzPct val="80000"/>
              <a:buFont typeface="Arial" pitchFamily="34" charset="0"/>
              <a:buChar char="•"/>
            </a:pPr>
            <a:r>
              <a:rPr lang="en-US" smtClean="0"/>
              <a:t>Fourth level</a:t>
            </a:r>
          </a:p>
          <a:p>
            <a:pPr marL="341188" lvl="4" indent="-341188" algn="l" defTabSz="914029"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7" y="6372548"/>
            <a:ext cx="1681921" cy="195501"/>
          </a:xfrm>
          <a:prstGeom prst="rect">
            <a:avLst/>
          </a:prstGeom>
        </p:spPr>
      </p:pic>
    </p:spTree>
  </p:cSld>
  <p:clrMapOvr>
    <a:masterClrMapping/>
  </p:clrMapOvr>
  <p:transition>
    <p:fade/>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cstate="print">
            <a:extLst>
              <a:ext uri="{28A0092B-C50C-407E-A947-70E740481C1C}">
                <a14:useLocalDpi xmlns:a14="http://schemas.microsoft.com/office/drawing/2010/main" val="0"/>
              </a:ext>
            </a:extLst>
          </a:blip>
          <a:stretch>
            <a:fillRect/>
          </a:stretch>
        </p:blipFill>
        <p:spPr bwMode="black">
          <a:xfrm>
            <a:off x="4321175" y="3140275"/>
            <a:ext cx="3546476" cy="577452"/>
          </a:xfrm>
          <a:prstGeom prst="rect">
            <a:avLst/>
          </a:prstGeom>
          <a:noFill/>
          <a:ln>
            <a:noFill/>
          </a:ln>
        </p:spPr>
      </p:pic>
      <p:sp>
        <p:nvSpPr>
          <p:cNvPr id="3" name="Text Box 3"/>
          <p:cNvSpPr txBox="1">
            <a:spLocks noChangeArrowheads="1"/>
          </p:cNvSpPr>
          <p:nvPr userDrawn="1"/>
        </p:nvSpPr>
        <p:spPr bwMode="blackWhite">
          <a:xfrm>
            <a:off x="507868" y="6083575"/>
            <a:ext cx="11173090" cy="400252"/>
          </a:xfrm>
          <a:prstGeom prst="rect">
            <a:avLst/>
          </a:prstGeom>
          <a:noFill/>
          <a:ln w="12700">
            <a:noFill/>
            <a:miter lim="800000"/>
            <a:headEnd type="none" w="sm" len="sm"/>
            <a:tailEnd type="none" w="sm" len="sm"/>
          </a:ln>
          <a:effectLst/>
        </p:spPr>
        <p:txBody>
          <a:bodyPr vert="horz" wrap="square" lIns="91390" tIns="45695" rIns="91390" bIns="45695" numCol="1" anchor="t" anchorCtr="0" compatLnSpc="1">
            <a:prstTxWarp prst="textNoShape">
              <a:avLst/>
            </a:prstTxWarp>
            <a:spAutoFit/>
          </a:bodyPr>
          <a:lstStyle/>
          <a:p>
            <a:pPr algn="ctr" defTabSz="913765" eaLnBrk="0" hangingPunct="0"/>
            <a:r>
              <a:rPr lang="en-US" sz="667" dirty="0">
                <a:solidFill>
                  <a:srgbClr val="FFFFFF">
                    <a:alpha val="99000"/>
                  </a:srgbClr>
                </a:solidFill>
                <a:cs typeface="Arial" charset="0"/>
              </a:rPr>
              <a:t>© </a:t>
            </a:r>
            <a:r>
              <a:rPr lang="en-US" sz="667" dirty="0" smtClean="0">
                <a:solidFill>
                  <a:srgbClr val="FFFFFF">
                    <a:alpha val="99000"/>
                  </a:srgbClr>
                </a:solidFill>
                <a:cs typeface="Arial" charset="0"/>
              </a:rPr>
              <a:t>2011 Microsoft </a:t>
            </a:r>
            <a:r>
              <a:rPr lang="en-US" sz="667"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3765" eaLnBrk="0" hangingPunct="0"/>
            <a:r>
              <a:rPr lang="en-US" sz="667"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667" dirty="0" smtClean="0">
                <a:solidFill>
                  <a:srgbClr val="FFFFFF">
                    <a:alpha val="99000"/>
                  </a:srgbClr>
                </a:solidFill>
                <a:cs typeface="Arial" charset="0"/>
              </a:rPr>
              <a:t>MICROSOFT </a:t>
            </a:r>
            <a:r>
              <a:rPr lang="en-US" sz="667"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3718817452"/>
      </p:ext>
    </p:extLst>
  </p:cSld>
  <p:clrMapOvr>
    <a:masterClrMapping/>
  </p:clrMapOvr>
  <p:transition>
    <p:fade/>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764" y="2892714"/>
            <a:ext cx="11228440" cy="1218539"/>
          </a:xfrm>
        </p:spPr>
        <p:txBody>
          <a:bodyPr/>
          <a:lstStyle>
            <a:lvl1pPr marL="0" indent="0">
              <a:buNone/>
              <a:defRPr lang="en-US" sz="8798" i="0" kern="1200" spc="-100" baseline="0" dirty="0" smtClean="0">
                <a:solidFill>
                  <a:schemeClr val="bg1">
                    <a:alpha val="99000"/>
                  </a:schemeClr>
                </a:solidFill>
                <a:latin typeface="Segoe UI Light" pitchFamily="34" charset="0"/>
                <a:ea typeface="+mn-ea"/>
                <a:cs typeface="+mn-cs"/>
              </a:defRPr>
            </a:lvl1pPr>
          </a:lstStyle>
          <a:p>
            <a:pPr marL="0" lvl="0" indent="0" algn="l" defTabSz="914029"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764" y="4343408"/>
            <a:ext cx="7513637" cy="443070"/>
          </a:xfrm>
        </p:spPr>
        <p:txBody>
          <a:bodyPr/>
          <a:lstStyle>
            <a:lvl1pPr marL="0" indent="0">
              <a:buNone/>
              <a:defRPr lang="en-US" sz="3199" kern="1200" spc="-100" baseline="0" dirty="0">
                <a:solidFill>
                  <a:schemeClr val="bg1">
                    <a:alpha val="99000"/>
                  </a:schemeClr>
                </a:solidFill>
                <a:latin typeface="+mj-lt"/>
                <a:ea typeface="+mn-ea"/>
                <a:cs typeface="+mn-cs"/>
              </a:defRPr>
            </a:lvl1pPr>
          </a:lstStyle>
          <a:p>
            <a:pPr marL="0" lvl="0" indent="0" algn="l" defTabSz="914029"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708" y="6364659"/>
            <a:ext cx="1595652" cy="268367"/>
          </a:xfrm>
          <a:prstGeom prst="rect">
            <a:avLst/>
          </a:prstGeom>
          <a:noFill/>
          <a:ln>
            <a:noFill/>
          </a:ln>
        </p:spPr>
      </p:pic>
      <p:pic>
        <p:nvPicPr>
          <p:cNvPr id="7" name="Picture 6"/>
          <p:cNvPicPr>
            <a:picLocks noChangeAspect="1"/>
          </p:cNvPicPr>
          <p:nvPr userDrawn="1"/>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4" y="228601"/>
            <a:ext cx="2497827" cy="290339"/>
          </a:xfrm>
          <a:prstGeom prst="rect">
            <a:avLst/>
          </a:prstGeom>
        </p:spPr>
      </p:pic>
    </p:spTree>
    <p:extLst>
      <p:ext uri="{BB962C8B-B14F-4D97-AF65-F5344CB8AC3E}">
        <p14:creationId xmlns:p14="http://schemas.microsoft.com/office/powerpoint/2010/main" val="1515846737"/>
      </p:ext>
    </p:extLst>
  </p:cSld>
  <p:clrMapOvr>
    <a:masterClrMapping/>
  </p:clrMapOvr>
  <p:transition>
    <p:fade/>
  </p:transition>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3" y="1447799"/>
            <a:ext cx="11149013" cy="2000548"/>
          </a:xfrm>
        </p:spPr>
        <p:txBody>
          <a:bodyPr/>
          <a:lstStyle>
            <a:lvl1pPr marL="460201" indent="-460201">
              <a:buClr>
                <a:srgbClr val="FFFFFF"/>
              </a:buClr>
              <a:buSzPct val="70000"/>
              <a:buFontTx/>
              <a:buBlip>
                <a:blip r:embed="rId2"/>
              </a:buBlip>
              <a:defRPr>
                <a:gradFill>
                  <a:gsLst>
                    <a:gs pos="0">
                      <a:srgbClr val="FFFFFF"/>
                    </a:gs>
                    <a:gs pos="86000">
                      <a:srgbClr val="FFFFFF"/>
                    </a:gs>
                  </a:gsLst>
                  <a:lin ang="5400000" scaled="0"/>
                </a:gradFill>
              </a:defRPr>
            </a:lvl1pPr>
            <a:lvl2pPr marL="855349" indent="-395147">
              <a:buClr>
                <a:srgbClr val="FFFFFF"/>
              </a:buClr>
              <a:buSzPct val="70000"/>
              <a:buFontTx/>
              <a:buBlip>
                <a:blip r:embed="rId2"/>
              </a:buBlip>
              <a:defRPr>
                <a:gradFill>
                  <a:gsLst>
                    <a:gs pos="0">
                      <a:srgbClr val="FFFFFF"/>
                    </a:gs>
                    <a:gs pos="86000">
                      <a:srgbClr val="FFFFFF"/>
                    </a:gs>
                  </a:gsLst>
                  <a:lin ang="5400000" scaled="0"/>
                </a:gradFill>
              </a:defRPr>
            </a:lvl2pPr>
            <a:lvl3pPr marL="1258429" indent="-403081">
              <a:buClr>
                <a:srgbClr val="FFFFFF"/>
              </a:buClr>
              <a:buSzPct val="70000"/>
              <a:buFontTx/>
              <a:buBlip>
                <a:blip r:embed="rId2"/>
              </a:buBlip>
              <a:defRPr>
                <a:gradFill>
                  <a:gsLst>
                    <a:gs pos="0">
                      <a:srgbClr val="FFFFFF"/>
                    </a:gs>
                    <a:gs pos="86000">
                      <a:srgbClr val="FFFFFF"/>
                    </a:gs>
                  </a:gsLst>
                  <a:lin ang="5400000" scaled="0"/>
                </a:gradFill>
              </a:defRPr>
            </a:lvl3pPr>
            <a:lvl4pPr marL="1604368" indent="-345947">
              <a:buClr>
                <a:srgbClr val="FFFFFF"/>
              </a:buClr>
              <a:buSzPct val="70000"/>
              <a:buFontTx/>
              <a:buBlip>
                <a:blip r:embed="rId2"/>
              </a:buBlip>
              <a:defRPr>
                <a:gradFill>
                  <a:gsLst>
                    <a:gs pos="0">
                      <a:srgbClr val="FFFFFF"/>
                    </a:gs>
                    <a:gs pos="86000">
                      <a:srgbClr val="FFFFFF"/>
                    </a:gs>
                  </a:gsLst>
                  <a:lin ang="5400000" scaled="0"/>
                </a:gradFill>
              </a:defRPr>
            </a:lvl4pPr>
            <a:lvl5pPr marL="1940804" indent="-336427">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28323452"/>
      </p:ext>
    </p:extLst>
  </p:cSld>
  <p:clrMapOvr>
    <a:masterClrMapping/>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3" y="1447799"/>
            <a:ext cx="11149013" cy="2000548"/>
          </a:xfrm>
        </p:spPr>
        <p:txBody>
          <a:bodyPr/>
          <a:lstStyle>
            <a:lvl1pPr marL="460201" indent="-460201">
              <a:buClr>
                <a:srgbClr val="FFFFFF"/>
              </a:buClr>
              <a:buSzPct val="70000"/>
              <a:buFontTx/>
              <a:buBlip>
                <a:blip r:embed="rId2"/>
              </a:buBlip>
              <a:defRPr>
                <a:gradFill>
                  <a:gsLst>
                    <a:gs pos="0">
                      <a:srgbClr val="FFFFFF"/>
                    </a:gs>
                    <a:gs pos="86000">
                      <a:srgbClr val="FFFFFF"/>
                    </a:gs>
                  </a:gsLst>
                  <a:lin ang="5400000" scaled="0"/>
                </a:gradFill>
              </a:defRPr>
            </a:lvl1pPr>
            <a:lvl2pPr marL="855349" indent="-395147">
              <a:buClr>
                <a:srgbClr val="FFFFFF"/>
              </a:buClr>
              <a:buSzPct val="70000"/>
              <a:buFontTx/>
              <a:buBlip>
                <a:blip r:embed="rId2"/>
              </a:buBlip>
              <a:defRPr>
                <a:gradFill>
                  <a:gsLst>
                    <a:gs pos="0">
                      <a:srgbClr val="FFFFFF"/>
                    </a:gs>
                    <a:gs pos="86000">
                      <a:srgbClr val="FFFFFF"/>
                    </a:gs>
                  </a:gsLst>
                  <a:lin ang="5400000" scaled="0"/>
                </a:gradFill>
              </a:defRPr>
            </a:lvl2pPr>
            <a:lvl3pPr marL="1258429" indent="-403081">
              <a:buClr>
                <a:srgbClr val="FFFFFF"/>
              </a:buClr>
              <a:buSzPct val="70000"/>
              <a:buFontTx/>
              <a:buBlip>
                <a:blip r:embed="rId2"/>
              </a:buBlip>
              <a:defRPr>
                <a:gradFill>
                  <a:gsLst>
                    <a:gs pos="0">
                      <a:srgbClr val="FFFFFF"/>
                    </a:gs>
                    <a:gs pos="86000">
                      <a:srgbClr val="FFFFFF"/>
                    </a:gs>
                  </a:gsLst>
                  <a:lin ang="5400000" scaled="0"/>
                </a:gradFill>
              </a:defRPr>
            </a:lvl3pPr>
            <a:lvl4pPr marL="1604368" indent="-345947">
              <a:buClr>
                <a:srgbClr val="FFFFFF"/>
              </a:buClr>
              <a:buSzPct val="70000"/>
              <a:buFontTx/>
              <a:buBlip>
                <a:blip r:embed="rId2"/>
              </a:buBlip>
              <a:defRPr>
                <a:gradFill>
                  <a:gsLst>
                    <a:gs pos="0">
                      <a:srgbClr val="FFFFFF"/>
                    </a:gs>
                    <a:gs pos="86000">
                      <a:srgbClr val="FFFFFF"/>
                    </a:gs>
                  </a:gsLst>
                  <a:lin ang="5400000" scaled="0"/>
                </a:gradFill>
              </a:defRPr>
            </a:lvl4pPr>
            <a:lvl5pPr marL="1940804" indent="-336427">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2" y="6238876"/>
            <a:ext cx="12188826" cy="619125"/>
          </a:xfrm>
          <a:solidFill>
            <a:srgbClr val="FFFF99"/>
          </a:solidFill>
        </p:spPr>
        <p:txBody>
          <a:bodyPr wrap="square" lIns="114281" tIns="57137" rIns="114281" bIns="57137" anchor="b" anchorCtr="0">
            <a:noAutofit/>
          </a:bodyPr>
          <a:lstStyle>
            <a:lvl1pPr algn="r">
              <a:buFont typeface="Arial" pitchFamily="34" charset="0"/>
              <a:buNone/>
              <a:defRPr spc="-51"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2726723919"/>
      </p:ext>
    </p:extLst>
  </p:cSld>
  <p:clrMapOvr>
    <a:masterClrMapping/>
  </p:clrMapOvr>
  <p:transition>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144" y="2234115"/>
            <a:ext cx="8373521" cy="1359196"/>
          </a:xfrm>
        </p:spPr>
        <p:txBody>
          <a:bodyPr anchor="ctr" anchorCtr="0">
            <a:noAutofit/>
          </a:bodyPr>
          <a:lstStyle>
            <a:lvl1pPr>
              <a:lnSpc>
                <a:spcPct val="90000"/>
              </a:lnSpc>
              <a:defRPr sz="6665"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145" y="4612373"/>
            <a:ext cx="5454333" cy="1144929"/>
          </a:xfrm>
        </p:spPr>
        <p:txBody>
          <a:bodyPr/>
          <a:lstStyle>
            <a:lvl1pPr marL="0" indent="0">
              <a:buFont typeface="Arial" pitchFamily="34" charset="0"/>
              <a:buNone/>
              <a:defRPr sz="2399">
                <a:solidFill>
                  <a:schemeClr val="bg1">
                    <a:alpha val="98000"/>
                  </a:schemeClr>
                </a:solidFill>
                <a:latin typeface="+mj-lt"/>
              </a:defRPr>
            </a:lvl1pPr>
            <a:lvl2pPr marL="459862" indent="0">
              <a:buFont typeface="Arial" pitchFamily="34" charset="0"/>
              <a:buNone/>
              <a:defRPr/>
            </a:lvl2pPr>
            <a:lvl3pPr marL="854737" indent="0">
              <a:buFont typeface="Arial" pitchFamily="34" charset="0"/>
              <a:buNone/>
              <a:defRPr/>
            </a:lvl3pPr>
            <a:lvl4pPr marL="1257546" indent="0">
              <a:buFont typeface="Arial" pitchFamily="34" charset="0"/>
              <a:buNone/>
              <a:defRPr/>
            </a:lvl4pPr>
            <a:lvl5pPr marL="1603234"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4" y="228601"/>
            <a:ext cx="2497827" cy="290339"/>
          </a:xfrm>
          <a:prstGeom prst="rect">
            <a:avLst/>
          </a:prstGeom>
        </p:spPr>
      </p:pic>
    </p:spTree>
    <p:extLst>
      <p:ext uri="{BB962C8B-B14F-4D97-AF65-F5344CB8AC3E}">
        <p14:creationId xmlns:p14="http://schemas.microsoft.com/office/powerpoint/2010/main" val="4123747284"/>
      </p:ext>
    </p:extLst>
  </p:cSld>
  <p:clrMapOvr>
    <a:masterClrMapping/>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465"/>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800"/>
            <a:ext cx="11149013" cy="946413"/>
          </a:xfrm>
        </p:spPr>
        <p:txBody>
          <a:bodyPr/>
          <a:lstStyle>
            <a:lvl1pPr marL="3175" indent="0">
              <a:spcBef>
                <a:spcPts val="0"/>
              </a:spcBef>
              <a:spcAft>
                <a:spcPts val="900"/>
              </a:spcAft>
              <a:buSzPct val="80000"/>
              <a:buFont typeface="Arial" pitchFamily="34" charset="0"/>
              <a:buNone/>
              <a:defRPr sz="3999"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7546" indent="-402809">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3234" indent="-345698">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39438" indent="-336189">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700" y="6372548"/>
            <a:ext cx="1681921" cy="195501"/>
          </a:xfrm>
          <a:prstGeom prst="rect">
            <a:avLst/>
          </a:prstGeom>
        </p:spPr>
      </p:pic>
    </p:spTree>
    <p:extLst>
      <p:ext uri="{BB962C8B-B14F-4D97-AF65-F5344CB8AC3E}">
        <p14:creationId xmlns:p14="http://schemas.microsoft.com/office/powerpoint/2010/main" val="3510186767"/>
      </p:ext>
    </p:extLst>
  </p:cSld>
  <p:clrMapOvr>
    <a:masterClrMapping/>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lgn="l" defTabSz="913382" rtl="0" eaLnBrk="1" latinLnBrk="0" hangingPunct="1">
              <a:lnSpc>
                <a:spcPct val="90000"/>
              </a:lnSpc>
              <a:spcBef>
                <a:spcPct val="0"/>
              </a:spcBef>
              <a:buNone/>
              <a:defRPr lang="en-US" sz="5465"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799"/>
            <a:ext cx="11149013" cy="2035173"/>
          </a:xfrm>
        </p:spPr>
        <p:txBody>
          <a:bodyPr/>
          <a:lstStyle>
            <a:lvl1pPr marL="0" indent="0">
              <a:spcBef>
                <a:spcPts val="0"/>
              </a:spcBef>
              <a:spcAft>
                <a:spcPts val="0"/>
              </a:spcAft>
              <a:buFont typeface="Arial" pitchFamily="34" charset="0"/>
              <a:buNone/>
              <a:defRPr lang="en-US" sz="3199" kern="1200" dirty="0" smtClean="0">
                <a:gradFill>
                  <a:gsLst>
                    <a:gs pos="0">
                      <a:srgbClr val="595959"/>
                    </a:gs>
                    <a:gs pos="86000">
                      <a:srgbClr val="595959"/>
                    </a:gs>
                  </a:gsLst>
                  <a:lin ang="5400000" scaled="0"/>
                </a:gradFill>
                <a:latin typeface="+mn-lt"/>
                <a:ea typeface="+mn-ea"/>
                <a:cs typeface="+mn-cs"/>
              </a:defRPr>
            </a:lvl1pPr>
            <a:lvl2pPr marL="688249" indent="-342537">
              <a:spcBef>
                <a:spcPts val="0"/>
              </a:spcBef>
              <a:spcAft>
                <a:spcPts val="0"/>
              </a:spcAft>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537" indent="-342537">
              <a:spcBef>
                <a:spcPts val="0"/>
              </a:spcBef>
              <a:spcAft>
                <a:spcPts val="400"/>
              </a:spcAft>
              <a:buFont typeface="Arial" pitchFamily="34" charset="0"/>
              <a:buChar char="•"/>
              <a:defRPr/>
            </a:lvl5pPr>
            <a:lvl6pPr marL="1032353" indent="-342537">
              <a:buFont typeface="Arial" pitchFamily="34" charset="0"/>
              <a:buChar char="•"/>
              <a:defRPr sz="2399">
                <a:gradFill>
                  <a:gsLst>
                    <a:gs pos="0">
                      <a:srgbClr val="595959"/>
                    </a:gs>
                    <a:gs pos="86000">
                      <a:srgbClr val="595959"/>
                    </a:gs>
                  </a:gsLst>
                  <a:lin ang="5400000" scaled="0"/>
                </a:gradFill>
              </a:defRPr>
            </a:lvl6pPr>
            <a:lvl7pPr marL="1254369" indent="-225184">
              <a:defRPr>
                <a:gradFill>
                  <a:gsLst>
                    <a:gs pos="0">
                      <a:srgbClr val="595959"/>
                    </a:gs>
                    <a:gs pos="86000">
                      <a:srgbClr val="595959"/>
                    </a:gs>
                  </a:gsLst>
                  <a:lin ang="5400000" scaled="0"/>
                </a:gradFill>
              </a:defRPr>
            </a:lvl7pPr>
            <a:lvl8pPr marL="1485890" indent="-231518">
              <a:defRPr>
                <a:gradFill>
                  <a:gsLst>
                    <a:gs pos="0">
                      <a:srgbClr val="595959"/>
                    </a:gs>
                    <a:gs pos="86000">
                      <a:srgbClr val="595959"/>
                    </a:gs>
                  </a:gsLst>
                  <a:lin ang="5400000" scaled="0"/>
                </a:gradFill>
              </a:defRPr>
            </a:lvl8pPr>
          </a:lstStyle>
          <a:p>
            <a:pPr marL="345698" lvl="0" indent="-345698" algn="l" defTabSz="913382" rtl="0" eaLnBrk="1" latinLnBrk="0" hangingPunct="1">
              <a:lnSpc>
                <a:spcPct val="90000"/>
              </a:lnSpc>
              <a:spcBef>
                <a:spcPct val="20000"/>
              </a:spcBef>
              <a:buSzPct val="90000"/>
              <a:buFont typeface="Arial" pitchFamily="34" charset="0"/>
              <a:buChar char="•"/>
            </a:pPr>
            <a:r>
              <a:rPr lang="en-US" smtClean="0"/>
              <a:t>Click to edit Master text styles</a:t>
            </a:r>
          </a:p>
          <a:p>
            <a:pPr marL="345698" lvl="1" indent="-345698" algn="l" defTabSz="913382" rtl="0" eaLnBrk="1" latinLnBrk="0" hangingPunct="1">
              <a:lnSpc>
                <a:spcPct val="90000"/>
              </a:lnSpc>
              <a:spcBef>
                <a:spcPct val="20000"/>
              </a:spcBef>
              <a:buSzPct val="90000"/>
              <a:buFont typeface="Arial" pitchFamily="34" charset="0"/>
              <a:buChar char="•"/>
            </a:pPr>
            <a:r>
              <a:rPr lang="en-US" smtClean="0"/>
              <a:t>Second level</a:t>
            </a:r>
          </a:p>
          <a:p>
            <a:pPr marL="345698" lvl="2" indent="-345698" algn="l" defTabSz="913382" rtl="0" eaLnBrk="1" latinLnBrk="0" hangingPunct="1">
              <a:lnSpc>
                <a:spcPct val="90000"/>
              </a:lnSpc>
              <a:spcBef>
                <a:spcPct val="20000"/>
              </a:spcBef>
              <a:buSzPct val="90000"/>
              <a:buFont typeface="Arial" pitchFamily="34" charset="0"/>
              <a:buChar char="•"/>
            </a:pPr>
            <a:r>
              <a:rPr lang="en-US" smtClean="0"/>
              <a:t>Third level</a:t>
            </a:r>
          </a:p>
          <a:p>
            <a:pPr marL="345698" lvl="3" indent="-345698" algn="l" defTabSz="913382" rtl="0" eaLnBrk="1" latinLnBrk="0" hangingPunct="1">
              <a:lnSpc>
                <a:spcPct val="90000"/>
              </a:lnSpc>
              <a:spcBef>
                <a:spcPct val="20000"/>
              </a:spcBef>
              <a:buSzPct val="90000"/>
              <a:buFont typeface="Arial" pitchFamily="34" charset="0"/>
              <a:buChar char="•"/>
            </a:pPr>
            <a:r>
              <a:rPr lang="en-US" smtClean="0"/>
              <a:t>Fourth level</a:t>
            </a:r>
          </a:p>
          <a:p>
            <a:pPr marL="345698" lvl="4" indent="-345698" algn="l" defTabSz="913382"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700" y="6372548"/>
            <a:ext cx="1681921" cy="195501"/>
          </a:xfrm>
          <a:prstGeom prst="rect">
            <a:avLst/>
          </a:prstGeom>
        </p:spPr>
      </p:pic>
    </p:spTree>
    <p:extLst>
      <p:ext uri="{BB962C8B-B14F-4D97-AF65-F5344CB8AC3E}">
        <p14:creationId xmlns:p14="http://schemas.microsoft.com/office/powerpoint/2010/main" val="1997855547"/>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465"/>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0"/>
            <a:ext cx="5486400" cy="2443747"/>
          </a:xfrm>
        </p:spPr>
        <p:txBody>
          <a:bodyPr/>
          <a:lstStyle>
            <a:lvl1pPr marL="340951" indent="-340951">
              <a:lnSpc>
                <a:spcPct val="90000"/>
              </a:lnSpc>
              <a:buSzPct val="80000"/>
              <a:buFont typeface="Arial" pitchFamily="34" charset="0"/>
              <a:buChar char="•"/>
              <a:defRPr sz="3199"/>
            </a:lvl1pPr>
            <a:lvl2pPr marL="626391" indent="-285441">
              <a:lnSpc>
                <a:spcPct val="90000"/>
              </a:lnSpc>
              <a:buSzPct val="80000"/>
              <a:buFont typeface="Arial" pitchFamily="34" charset="0"/>
              <a:buChar char="•"/>
              <a:defRPr sz="2799"/>
            </a:lvl2pPr>
            <a:lvl3pPr marL="913418" indent="-287028">
              <a:lnSpc>
                <a:spcPct val="90000"/>
              </a:lnSpc>
              <a:buSzPct val="80000"/>
              <a:buFont typeface="Arial" pitchFamily="34" charset="0"/>
              <a:buChar char="•"/>
              <a:defRPr sz="2399"/>
            </a:lvl3pPr>
            <a:lvl4pPr marL="1711060" indent="-225184">
              <a:lnSpc>
                <a:spcPct val="90000"/>
              </a:lnSpc>
              <a:buSzPct val="80000"/>
              <a:buFont typeface="Arial" pitchFamily="34" charset="0"/>
              <a:buChar char="•"/>
              <a:defRPr sz="2000"/>
            </a:lvl4pPr>
            <a:lvl5pPr marL="1942601" indent="-231518">
              <a:lnSpc>
                <a:spcPct val="90000"/>
              </a:lnSpc>
              <a:buSzPct val="80000"/>
              <a:buFont typeface="Arial" pitchFamily="34" charset="0"/>
              <a:buChar char="•"/>
              <a:defRPr sz="2000"/>
            </a:lvl5pPr>
            <a:lvl6pPr>
              <a:defRPr sz="1866"/>
            </a:lvl6pPr>
            <a:lvl7pPr>
              <a:defRPr sz="1866"/>
            </a:lvl7pPr>
            <a:lvl8pPr>
              <a:defRPr sz="1866"/>
            </a:lvl8pPr>
            <a:lvl9pPr>
              <a:defRPr sz="1866"/>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1"/>
            <a:ext cx="5486400" cy="2443233"/>
          </a:xfrm>
        </p:spPr>
        <p:txBody>
          <a:bodyPr/>
          <a:lstStyle>
            <a:lvl1pPr marL="456687" indent="-456687">
              <a:lnSpc>
                <a:spcPct val="90000"/>
              </a:lnSpc>
              <a:buSzPct val="80000"/>
              <a:buFont typeface="Arial" pitchFamily="34" charset="0"/>
              <a:buChar char="•"/>
              <a:defRPr lang="en-US" sz="3199" kern="1200" dirty="0" smtClean="0">
                <a:gradFill>
                  <a:gsLst>
                    <a:gs pos="0">
                      <a:srgbClr val="595959"/>
                    </a:gs>
                    <a:gs pos="86000">
                      <a:srgbClr val="595959"/>
                    </a:gs>
                  </a:gsLst>
                  <a:lin ang="5400000" scaled="0"/>
                </a:gradFill>
                <a:latin typeface="+mn-lt"/>
                <a:ea typeface="+mn-ea"/>
                <a:cs typeface="+mn-cs"/>
              </a:defRPr>
            </a:lvl1pPr>
            <a:lvl2pPr marL="797654" indent="-456687">
              <a:lnSpc>
                <a:spcPct val="90000"/>
              </a:lnSpc>
              <a:buSzPct val="80000"/>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2pPr>
            <a:lvl3pPr marL="968928" indent="-342537">
              <a:lnSpc>
                <a:spcPct val="90000"/>
              </a:lnSpc>
              <a:buSzPct val="80000"/>
              <a:buFont typeface="Arial" pitchFamily="34" charset="0"/>
              <a:buChar char="•"/>
              <a:defRPr lang="en-US" sz="2399" kern="1200" dirty="0" smtClean="0">
                <a:gradFill>
                  <a:gsLst>
                    <a:gs pos="0">
                      <a:srgbClr val="595959"/>
                    </a:gs>
                    <a:gs pos="86000">
                      <a:srgbClr val="595959"/>
                    </a:gs>
                  </a:gsLst>
                  <a:lin ang="5400000" scaled="0"/>
                </a:gradFill>
                <a:latin typeface="+mn-lt"/>
                <a:ea typeface="+mn-ea"/>
                <a:cs typeface="+mn-cs"/>
              </a:defRPr>
            </a:lvl3pPr>
            <a:lvl4pPr marL="1828427" indent="-342537">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3602" indent="-342537">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66"/>
            </a:lvl6pPr>
            <a:lvl7pPr>
              <a:defRPr sz="1866"/>
            </a:lvl7pPr>
            <a:lvl8pPr>
              <a:defRPr sz="1866"/>
            </a:lvl8pPr>
            <a:lvl9pPr>
              <a:defRPr sz="1866"/>
            </a:lvl9pPr>
          </a:lstStyle>
          <a:p>
            <a:pPr marL="340951" lvl="0" indent="-340951" algn="l" defTabSz="913382" rtl="0" eaLnBrk="1" latinLnBrk="0" hangingPunct="1">
              <a:lnSpc>
                <a:spcPct val="90000"/>
              </a:lnSpc>
              <a:spcBef>
                <a:spcPct val="20000"/>
              </a:spcBef>
              <a:buSzPct val="80000"/>
              <a:buFont typeface="Arial" pitchFamily="34" charset="0"/>
              <a:buChar char="•"/>
            </a:pPr>
            <a:r>
              <a:rPr lang="en-US" smtClean="0"/>
              <a:t>Click to edit Master text styles</a:t>
            </a:r>
          </a:p>
          <a:p>
            <a:pPr marL="340951" lvl="1" indent="-340951" algn="l" defTabSz="913382" rtl="0" eaLnBrk="1" latinLnBrk="0" hangingPunct="1">
              <a:lnSpc>
                <a:spcPct val="90000"/>
              </a:lnSpc>
              <a:spcBef>
                <a:spcPct val="20000"/>
              </a:spcBef>
              <a:buSzPct val="80000"/>
              <a:buFont typeface="Arial" pitchFamily="34" charset="0"/>
              <a:buChar char="•"/>
            </a:pPr>
            <a:r>
              <a:rPr lang="en-US" smtClean="0"/>
              <a:t>Second level</a:t>
            </a:r>
          </a:p>
          <a:p>
            <a:pPr marL="340951" lvl="2" indent="-340951" algn="l" defTabSz="913382" rtl="0" eaLnBrk="1" latinLnBrk="0" hangingPunct="1">
              <a:lnSpc>
                <a:spcPct val="90000"/>
              </a:lnSpc>
              <a:spcBef>
                <a:spcPct val="20000"/>
              </a:spcBef>
              <a:buSzPct val="80000"/>
              <a:buFont typeface="Arial" pitchFamily="34" charset="0"/>
              <a:buChar char="•"/>
            </a:pPr>
            <a:r>
              <a:rPr lang="en-US" smtClean="0"/>
              <a:t>Third level</a:t>
            </a:r>
          </a:p>
          <a:p>
            <a:pPr marL="340951" lvl="3" indent="-340951" algn="l" defTabSz="913382" rtl="0" eaLnBrk="1" latinLnBrk="0" hangingPunct="1">
              <a:lnSpc>
                <a:spcPct val="90000"/>
              </a:lnSpc>
              <a:spcBef>
                <a:spcPct val="20000"/>
              </a:spcBef>
              <a:buSzPct val="80000"/>
              <a:buFont typeface="Arial" pitchFamily="34" charset="0"/>
              <a:buChar char="•"/>
            </a:pPr>
            <a:r>
              <a:rPr lang="en-US" smtClean="0"/>
              <a:t>Fourth level</a:t>
            </a:r>
          </a:p>
          <a:p>
            <a:pPr marL="340951" lvl="4" indent="-340951" algn="l" defTabSz="913382"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700" y="6372548"/>
            <a:ext cx="1681921" cy="195501"/>
          </a:xfrm>
          <a:prstGeom prst="rect">
            <a:avLst/>
          </a:prstGeom>
        </p:spPr>
      </p:pic>
    </p:spTree>
    <p:extLst>
      <p:ext uri="{BB962C8B-B14F-4D97-AF65-F5344CB8AC3E}">
        <p14:creationId xmlns:p14="http://schemas.microsoft.com/office/powerpoint/2010/main" val="2793443351"/>
      </p:ext>
    </p:extLst>
  </p:cSld>
  <p:clrMapOvr>
    <a:masterClrMapping/>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465"/>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7831"/>
            <a:ext cx="5486400" cy="443199"/>
          </a:xfrm>
        </p:spPr>
        <p:txBody>
          <a:bodyPr anchor="b"/>
          <a:lstStyle>
            <a:lvl1pPr marL="0" indent="0">
              <a:lnSpc>
                <a:spcPct val="90000"/>
              </a:lnSpc>
              <a:spcBef>
                <a:spcPts val="0"/>
              </a:spcBef>
              <a:buNone/>
              <a:defRPr sz="3199" b="0">
                <a:latin typeface="Segoe UI Light" pitchFamily="34" charset="0"/>
              </a:defRPr>
            </a:lvl1pPr>
            <a:lvl2pPr marL="456671" indent="0">
              <a:buNone/>
              <a:defRPr sz="2000" b="1"/>
            </a:lvl2pPr>
            <a:lvl3pPr marL="913382" indent="0">
              <a:buNone/>
              <a:defRPr sz="1866" b="1"/>
            </a:lvl3pPr>
            <a:lvl4pPr marL="1370067" indent="0">
              <a:buNone/>
              <a:defRPr sz="1600" b="1"/>
            </a:lvl4pPr>
            <a:lvl5pPr marL="1826766" indent="0">
              <a:buNone/>
              <a:defRPr sz="1600" b="1"/>
            </a:lvl5pPr>
            <a:lvl6pPr marL="2283437" indent="0">
              <a:buNone/>
              <a:defRPr sz="1600" b="1"/>
            </a:lvl6pPr>
            <a:lvl7pPr marL="2740143" indent="0">
              <a:buNone/>
              <a:defRPr sz="1600" b="1"/>
            </a:lvl7pPr>
            <a:lvl8pPr marL="3196833" indent="0">
              <a:buNone/>
              <a:defRPr sz="1600" b="1"/>
            </a:lvl8pPr>
            <a:lvl9pPr marL="3653529"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69" y="2266799"/>
            <a:ext cx="5484971" cy="1945148"/>
          </a:xfrm>
        </p:spPr>
        <p:txBody>
          <a:bodyPr/>
          <a:lstStyle>
            <a:lvl1pPr marL="402809" indent="-402809">
              <a:buSzPct val="80000"/>
              <a:buFont typeface="Arial" pitchFamily="34" charset="0"/>
              <a:buChar char="•"/>
              <a:defRPr sz="2799"/>
            </a:lvl1pPr>
            <a:lvl2pPr marL="743717" indent="-321918">
              <a:buSzPct val="80000"/>
              <a:buFont typeface="Arial" pitchFamily="34" charset="0"/>
              <a:buChar char="•"/>
              <a:defRPr sz="2799"/>
            </a:lvl2pPr>
            <a:lvl3pPr marL="1026011" indent="-282267" defTabSz="1029168">
              <a:buSzPct val="80000"/>
              <a:buFont typeface="Arial" pitchFamily="34" charset="0"/>
              <a:buChar char="•"/>
              <a:defRPr sz="2399"/>
            </a:lvl3pPr>
            <a:lvl4pPr marL="1316202" indent="-287028">
              <a:buSzPct val="80000"/>
              <a:buFont typeface="Arial" pitchFamily="34" charset="0"/>
              <a:buChar char="•"/>
              <a:defRPr sz="2000"/>
            </a:lvl4pPr>
            <a:lvl5pPr marL="1539810" indent="-223597">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7831"/>
            <a:ext cx="5486400" cy="443199"/>
          </a:xfrm>
        </p:spPr>
        <p:txBody>
          <a:bodyPr anchor="b"/>
          <a:lstStyle>
            <a:lvl1pPr marL="0" indent="0">
              <a:lnSpc>
                <a:spcPct val="90000"/>
              </a:lnSpc>
              <a:spcBef>
                <a:spcPts val="0"/>
              </a:spcBef>
              <a:buNone/>
              <a:defRPr sz="3199" b="0">
                <a:latin typeface="Segoe UI Light" pitchFamily="34" charset="0"/>
              </a:defRPr>
            </a:lvl1pPr>
            <a:lvl2pPr marL="456671" indent="0">
              <a:buNone/>
              <a:defRPr sz="2000" b="1"/>
            </a:lvl2pPr>
            <a:lvl3pPr marL="913382" indent="0">
              <a:buNone/>
              <a:defRPr sz="1866" b="1"/>
            </a:lvl3pPr>
            <a:lvl4pPr marL="1370067" indent="0">
              <a:buNone/>
              <a:defRPr sz="1600" b="1"/>
            </a:lvl4pPr>
            <a:lvl5pPr marL="1826766" indent="0">
              <a:buNone/>
              <a:defRPr sz="1600" b="1"/>
            </a:lvl5pPr>
            <a:lvl6pPr marL="2283437" indent="0">
              <a:buNone/>
              <a:defRPr sz="1600" b="1"/>
            </a:lvl6pPr>
            <a:lvl7pPr marL="2740143" indent="0">
              <a:buNone/>
              <a:defRPr sz="1600" b="1"/>
            </a:lvl7pPr>
            <a:lvl8pPr marL="3196833" indent="0">
              <a:buNone/>
              <a:defRPr sz="1600" b="1"/>
            </a:lvl8pPr>
            <a:lvl9pPr marL="3653529"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266799"/>
            <a:ext cx="5486400" cy="1944763"/>
          </a:xfrm>
        </p:spPr>
        <p:txBody>
          <a:bodyPr/>
          <a:lstStyle>
            <a:lvl1pPr marL="296010" indent="-296010">
              <a:buSzPct val="80000"/>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1pPr>
            <a:lvl2pPr marL="456687" indent="-456687">
              <a:buSzPct val="80000"/>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2pPr>
            <a:lvl3pPr marL="764350" indent="-342537">
              <a:buSzPct val="80000"/>
              <a:buFont typeface="Arial" pitchFamily="34" charset="0"/>
              <a:buChar char="•"/>
              <a:defRPr lang="en-US" sz="2399" kern="1200" dirty="0" smtClean="0">
                <a:gradFill>
                  <a:gsLst>
                    <a:gs pos="0">
                      <a:srgbClr val="595959"/>
                    </a:gs>
                    <a:gs pos="86000">
                      <a:srgbClr val="595959"/>
                    </a:gs>
                  </a:gsLst>
                  <a:lin ang="5400000" scaled="0"/>
                </a:gradFill>
                <a:latin typeface="+mn-lt"/>
                <a:ea typeface="+mn-ea"/>
                <a:cs typeface="+mn-cs"/>
              </a:defRPr>
            </a:lvl3pPr>
            <a:lvl4pPr marL="1371709" indent="-342537">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6268" indent="-342537">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1709" indent="-342537">
              <a:defRPr sz="1600"/>
            </a:lvl6pPr>
            <a:lvl7pPr marL="1601655" indent="-285441">
              <a:defRPr sz="1600"/>
            </a:lvl7pPr>
            <a:lvl8pPr>
              <a:defRPr sz="1600"/>
            </a:lvl8pPr>
            <a:lvl9pPr>
              <a:defRPr sz="1600"/>
            </a:lvl9pPr>
          </a:lstStyle>
          <a:p>
            <a:pPr marL="402809" lvl="0" indent="-402809" algn="l" defTabSz="913382" rtl="0" eaLnBrk="1" latinLnBrk="0" hangingPunct="1">
              <a:lnSpc>
                <a:spcPct val="90000"/>
              </a:lnSpc>
              <a:spcBef>
                <a:spcPct val="20000"/>
              </a:spcBef>
              <a:buSzPct val="80000"/>
            </a:pPr>
            <a:r>
              <a:rPr lang="en-US" smtClean="0"/>
              <a:t>Click to edit Master text styles</a:t>
            </a:r>
          </a:p>
          <a:p>
            <a:pPr marL="402809" lvl="1" indent="-402809" algn="l" defTabSz="913382" rtl="0" eaLnBrk="1" latinLnBrk="0" hangingPunct="1">
              <a:lnSpc>
                <a:spcPct val="90000"/>
              </a:lnSpc>
              <a:spcBef>
                <a:spcPct val="20000"/>
              </a:spcBef>
              <a:buSzPct val="80000"/>
            </a:pPr>
            <a:r>
              <a:rPr lang="en-US" smtClean="0"/>
              <a:t>Second level</a:t>
            </a:r>
          </a:p>
          <a:p>
            <a:pPr marL="402809" lvl="2" indent="-402809" algn="l" defTabSz="913382" rtl="0" eaLnBrk="1" latinLnBrk="0" hangingPunct="1">
              <a:lnSpc>
                <a:spcPct val="90000"/>
              </a:lnSpc>
              <a:spcBef>
                <a:spcPct val="20000"/>
              </a:spcBef>
              <a:buSzPct val="80000"/>
            </a:pPr>
            <a:r>
              <a:rPr lang="en-US" smtClean="0"/>
              <a:t>Third level</a:t>
            </a:r>
          </a:p>
          <a:p>
            <a:pPr marL="402809" lvl="3" indent="-402809" algn="l" defTabSz="913382" rtl="0" eaLnBrk="1" latinLnBrk="0" hangingPunct="1">
              <a:lnSpc>
                <a:spcPct val="90000"/>
              </a:lnSpc>
              <a:spcBef>
                <a:spcPct val="20000"/>
              </a:spcBef>
              <a:buSzPct val="80000"/>
            </a:pPr>
            <a:r>
              <a:rPr lang="en-US" smtClean="0"/>
              <a:t>Fourth level</a:t>
            </a:r>
          </a:p>
          <a:p>
            <a:pPr marL="402809" lvl="4" indent="-402809" algn="l" defTabSz="913382"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700" y="6372548"/>
            <a:ext cx="1681921" cy="195501"/>
          </a:xfrm>
          <a:prstGeom prst="rect">
            <a:avLst/>
          </a:prstGeom>
        </p:spPr>
      </p:pic>
    </p:spTree>
    <p:extLst>
      <p:ext uri="{BB962C8B-B14F-4D97-AF65-F5344CB8AC3E}">
        <p14:creationId xmlns:p14="http://schemas.microsoft.com/office/powerpoint/2010/main" val="3963672584"/>
      </p:ext>
    </p:extLst>
  </p:cSld>
  <p:clrMapOvr>
    <a:masterClrMapping/>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465"/>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700" y="6372548"/>
            <a:ext cx="1681921" cy="195501"/>
          </a:xfrm>
          <a:prstGeom prst="rect">
            <a:avLst/>
          </a:prstGeom>
        </p:spPr>
      </p:pic>
    </p:spTree>
    <p:extLst>
      <p:ext uri="{BB962C8B-B14F-4D97-AF65-F5344CB8AC3E}">
        <p14:creationId xmlns:p14="http://schemas.microsoft.com/office/powerpoint/2010/main" val="1706047753"/>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465"/>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7809"/>
            <a:ext cx="5486400" cy="443199"/>
          </a:xfrm>
        </p:spPr>
        <p:txBody>
          <a:bodyPr anchor="b"/>
          <a:lstStyle>
            <a:lvl1pPr marL="0" indent="0">
              <a:lnSpc>
                <a:spcPct val="90000"/>
              </a:lnSpc>
              <a:spcBef>
                <a:spcPts val="0"/>
              </a:spcBef>
              <a:buNone/>
              <a:defRPr sz="3199" b="0">
                <a:latin typeface="Segoe UI Light" pitchFamily="34" charset="0"/>
              </a:defRPr>
            </a:lvl1pPr>
            <a:lvl2pPr marL="457011" indent="0">
              <a:buNone/>
              <a:defRPr sz="2000" b="1"/>
            </a:lvl2pPr>
            <a:lvl3pPr marL="914029" indent="0">
              <a:buNone/>
              <a:defRPr sz="1866" b="1"/>
            </a:lvl3pPr>
            <a:lvl4pPr marL="1371041" indent="0">
              <a:buNone/>
              <a:defRPr sz="1600" b="1"/>
            </a:lvl4pPr>
            <a:lvl5pPr marL="1828058" indent="0">
              <a:buNone/>
              <a:defRPr sz="1600" b="1"/>
            </a:lvl5pPr>
            <a:lvl6pPr marL="2285066" indent="0">
              <a:buNone/>
              <a:defRPr sz="1600" b="1"/>
            </a:lvl6pPr>
            <a:lvl7pPr marL="2742085" indent="0">
              <a:buNone/>
              <a:defRPr sz="1600" b="1"/>
            </a:lvl7pPr>
            <a:lvl8pPr marL="3199099" indent="0">
              <a:buNone/>
              <a:defRPr sz="1600" b="1"/>
            </a:lvl8pPr>
            <a:lvl9pPr marL="365611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69" y="2266799"/>
            <a:ext cx="5484971" cy="1945148"/>
          </a:xfrm>
        </p:spPr>
        <p:txBody>
          <a:bodyPr/>
          <a:lstStyle>
            <a:lvl1pPr marL="403081" indent="-403081">
              <a:buSzPct val="80000"/>
              <a:buFont typeface="Arial" pitchFamily="34" charset="0"/>
              <a:buChar char="•"/>
              <a:defRPr sz="2799"/>
            </a:lvl1pPr>
            <a:lvl2pPr marL="744261" indent="-322145">
              <a:buSzPct val="80000"/>
              <a:buFont typeface="Arial" pitchFamily="34" charset="0"/>
              <a:buChar char="•"/>
              <a:defRPr sz="2799"/>
            </a:lvl2pPr>
            <a:lvl3pPr marL="1026737" indent="-282471" defTabSz="1029912">
              <a:buSzPct val="80000"/>
              <a:buFont typeface="Arial" pitchFamily="34" charset="0"/>
              <a:buChar char="•"/>
              <a:defRPr sz="2399"/>
            </a:lvl3pPr>
            <a:lvl4pPr marL="1317139" indent="-287232">
              <a:buSzPct val="80000"/>
              <a:buFont typeface="Arial" pitchFamily="34" charset="0"/>
              <a:buChar char="•"/>
              <a:defRPr sz="2000"/>
            </a:lvl4pPr>
            <a:lvl5pPr marL="1540899" indent="-223756">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7809"/>
            <a:ext cx="5486400" cy="443199"/>
          </a:xfrm>
        </p:spPr>
        <p:txBody>
          <a:bodyPr anchor="b"/>
          <a:lstStyle>
            <a:lvl1pPr marL="0" indent="0">
              <a:lnSpc>
                <a:spcPct val="90000"/>
              </a:lnSpc>
              <a:spcBef>
                <a:spcPts val="0"/>
              </a:spcBef>
              <a:buNone/>
              <a:defRPr sz="3199" b="0">
                <a:latin typeface="Segoe UI Light" pitchFamily="34" charset="0"/>
              </a:defRPr>
            </a:lvl1pPr>
            <a:lvl2pPr marL="457011" indent="0">
              <a:buNone/>
              <a:defRPr sz="2000" b="1"/>
            </a:lvl2pPr>
            <a:lvl3pPr marL="914029" indent="0">
              <a:buNone/>
              <a:defRPr sz="1866" b="1"/>
            </a:lvl3pPr>
            <a:lvl4pPr marL="1371041" indent="0">
              <a:buNone/>
              <a:defRPr sz="1600" b="1"/>
            </a:lvl4pPr>
            <a:lvl5pPr marL="1828058" indent="0">
              <a:buNone/>
              <a:defRPr sz="1600" b="1"/>
            </a:lvl5pPr>
            <a:lvl6pPr marL="2285066" indent="0">
              <a:buNone/>
              <a:defRPr sz="1600" b="1"/>
            </a:lvl6pPr>
            <a:lvl7pPr marL="2742085" indent="0">
              <a:buNone/>
              <a:defRPr sz="1600" b="1"/>
            </a:lvl7pPr>
            <a:lvl8pPr marL="3199099" indent="0">
              <a:buNone/>
              <a:defRPr sz="1600" b="1"/>
            </a:lvl8pPr>
            <a:lvl9pPr marL="365611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266799"/>
            <a:ext cx="5486400" cy="1944763"/>
          </a:xfrm>
        </p:spPr>
        <p:txBody>
          <a:bodyPr/>
          <a:lstStyle>
            <a:lvl1pPr marL="296214" indent="-296214">
              <a:buSzPct val="80000"/>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1pPr>
            <a:lvl2pPr marL="457027" indent="-457027">
              <a:buSzPct val="80000"/>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2pPr>
            <a:lvl3pPr marL="764894" indent="-342776">
              <a:buSzPct val="80000"/>
              <a:buFont typeface="Arial" pitchFamily="34" charset="0"/>
              <a:buChar char="•"/>
              <a:defRPr lang="en-US" sz="2399" kern="1200" dirty="0" smtClean="0">
                <a:gradFill>
                  <a:gsLst>
                    <a:gs pos="0">
                      <a:srgbClr val="595959"/>
                    </a:gs>
                    <a:gs pos="86000">
                      <a:srgbClr val="595959"/>
                    </a:gs>
                  </a:gsLst>
                  <a:lin ang="5400000" scaled="0"/>
                </a:gradFill>
                <a:latin typeface="+mn-lt"/>
                <a:ea typeface="+mn-ea"/>
                <a:cs typeface="+mn-cs"/>
              </a:defRPr>
            </a:lvl3pPr>
            <a:lvl4pPr marL="1372683" indent="-342776">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039" indent="-342776">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2683" indent="-342776">
              <a:defRPr sz="1600"/>
            </a:lvl6pPr>
            <a:lvl7pPr marL="1602789" indent="-285645">
              <a:defRPr sz="1600"/>
            </a:lvl7pPr>
            <a:lvl8pPr>
              <a:defRPr sz="1600"/>
            </a:lvl8pPr>
            <a:lvl9pPr>
              <a:defRPr sz="1600"/>
            </a:lvl9pPr>
          </a:lstStyle>
          <a:p>
            <a:pPr marL="403081" lvl="0" indent="-403081" algn="l" defTabSz="914029" rtl="0" eaLnBrk="1" latinLnBrk="0" hangingPunct="1">
              <a:lnSpc>
                <a:spcPct val="90000"/>
              </a:lnSpc>
              <a:spcBef>
                <a:spcPct val="20000"/>
              </a:spcBef>
              <a:buSzPct val="80000"/>
            </a:pPr>
            <a:r>
              <a:rPr lang="en-US" smtClean="0"/>
              <a:t>Click to edit Master text styles</a:t>
            </a:r>
          </a:p>
          <a:p>
            <a:pPr marL="403081" lvl="1" indent="-403081" algn="l" defTabSz="914029" rtl="0" eaLnBrk="1" latinLnBrk="0" hangingPunct="1">
              <a:lnSpc>
                <a:spcPct val="90000"/>
              </a:lnSpc>
              <a:spcBef>
                <a:spcPct val="20000"/>
              </a:spcBef>
              <a:buSzPct val="80000"/>
            </a:pPr>
            <a:r>
              <a:rPr lang="en-US" smtClean="0"/>
              <a:t>Second level</a:t>
            </a:r>
          </a:p>
          <a:p>
            <a:pPr marL="403081" lvl="2" indent="-403081" algn="l" defTabSz="914029" rtl="0" eaLnBrk="1" latinLnBrk="0" hangingPunct="1">
              <a:lnSpc>
                <a:spcPct val="90000"/>
              </a:lnSpc>
              <a:spcBef>
                <a:spcPct val="20000"/>
              </a:spcBef>
              <a:buSzPct val="80000"/>
            </a:pPr>
            <a:r>
              <a:rPr lang="en-US" smtClean="0"/>
              <a:t>Third level</a:t>
            </a:r>
          </a:p>
          <a:p>
            <a:pPr marL="403081" lvl="3" indent="-403081" algn="l" defTabSz="914029" rtl="0" eaLnBrk="1" latinLnBrk="0" hangingPunct="1">
              <a:lnSpc>
                <a:spcPct val="90000"/>
              </a:lnSpc>
              <a:spcBef>
                <a:spcPct val="20000"/>
              </a:spcBef>
              <a:buSzPct val="80000"/>
            </a:pPr>
            <a:r>
              <a:rPr lang="en-US" smtClean="0"/>
              <a:t>Fourth level</a:t>
            </a:r>
          </a:p>
          <a:p>
            <a:pPr marL="403081" lvl="4" indent="-403081" algn="l" defTabSz="914029"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7" y="6372548"/>
            <a:ext cx="1681921" cy="195501"/>
          </a:xfrm>
          <a:prstGeom prst="rect">
            <a:avLst/>
          </a:prstGeom>
        </p:spPr>
      </p:pic>
    </p:spTree>
  </p:cSld>
  <p:clrMapOvr>
    <a:masterClrMapping/>
  </p:clrMapOvr>
  <p:transition>
    <p:fade/>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700" y="6372548"/>
            <a:ext cx="1681921" cy="195501"/>
          </a:xfrm>
          <a:prstGeom prst="rect">
            <a:avLst/>
          </a:prstGeom>
        </p:spPr>
      </p:pic>
    </p:spTree>
    <p:extLst>
      <p:ext uri="{BB962C8B-B14F-4D97-AF65-F5344CB8AC3E}">
        <p14:creationId xmlns:p14="http://schemas.microsoft.com/office/powerpoint/2010/main" val="640782387"/>
      </p:ext>
    </p:extLst>
  </p:cSld>
  <p:clrMapOvr>
    <a:masterClrMapping/>
  </p:clrMapOvr>
  <p:transition>
    <p:fade/>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00" tIns="45651" rIns="91300" bIns="45651" numCol="1" spcCol="0" rtlCol="0" anchor="ctr" anchorCtr="0" compatLnSpc="1">
            <a:prstTxWarp prst="textNoShape">
              <a:avLst/>
            </a:prstTxWarp>
          </a:bodyPr>
          <a:lstStyle/>
          <a:p>
            <a:pPr algn="ctr" defTabSz="912808" fontAlgn="base">
              <a:spcBef>
                <a:spcPct val="0"/>
              </a:spcBef>
              <a:spcAft>
                <a:spcPct val="0"/>
              </a:spcAft>
            </a:pPr>
            <a:endParaRPr lang="en-US" sz="2266"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3382" rtl="0" eaLnBrk="1" latinLnBrk="0" hangingPunct="1">
              <a:lnSpc>
                <a:spcPct val="90000"/>
              </a:lnSpc>
              <a:spcBef>
                <a:spcPct val="0"/>
              </a:spcBef>
              <a:buNone/>
              <a:defRPr lang="en-US" sz="5465"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3805" y="3440948"/>
            <a:ext cx="6945312" cy="1195334"/>
          </a:xfrm>
        </p:spPr>
        <p:txBody>
          <a:bodyPr lIns="137040" tIns="137040" anchor="ctr" anchorCtr="0"/>
          <a:lstStyle>
            <a:lvl1pPr marL="574056" indent="-570881">
              <a:spcAft>
                <a:spcPts val="1200"/>
              </a:spcAft>
              <a:buNone/>
              <a:defRPr lang="en-US" sz="4399"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5698" indent="-342537">
              <a:buFont typeface="Arial" pitchFamily="34" charset="0"/>
              <a:buNone/>
              <a:defRPr lang="en-US" sz="2399" kern="1200" spc="-51" baseline="0" dirty="0">
                <a:gradFill>
                  <a:gsLst>
                    <a:gs pos="0">
                      <a:srgbClr val="595959"/>
                    </a:gs>
                    <a:gs pos="86000">
                      <a:srgbClr val="595959"/>
                    </a:gs>
                  </a:gsLst>
                  <a:lin ang="5400000" scaled="0"/>
                </a:gradFill>
                <a:latin typeface="+mn-lt"/>
                <a:ea typeface="+mn-ea"/>
                <a:cs typeface="+mn-cs"/>
              </a:defRPr>
            </a:lvl2pPr>
          </a:lstStyle>
          <a:p>
            <a:pPr marL="3175" lvl="0" indent="0" algn="l" defTabSz="913382" rtl="0" eaLnBrk="1" latinLnBrk="0" hangingPunct="1">
              <a:lnSpc>
                <a:spcPct val="90000"/>
              </a:lnSpc>
              <a:spcBef>
                <a:spcPts val="0"/>
              </a:spcBef>
              <a:spcAft>
                <a:spcPts val="900"/>
              </a:spcAft>
              <a:buSzPct val="80000"/>
            </a:pPr>
            <a:r>
              <a:rPr lang="en-US" smtClean="0"/>
              <a:t>Click to edit Master text styles</a:t>
            </a:r>
          </a:p>
          <a:p>
            <a:pPr marL="3175" lvl="1" indent="0" algn="l" defTabSz="913382"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userDrawn="1"/>
        </p:nvSpPr>
        <p:spPr bwMode="black">
          <a:xfrm>
            <a:off x="1200173" y="2133600"/>
            <a:ext cx="18650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204" tIns="41101" rIns="82204" bIns="41101" numCol="1" anchor="t" anchorCtr="0" compatLnSpc="1">
            <a:prstTxWarp prst="textNoShape">
              <a:avLst/>
            </a:prstTxWarp>
          </a:bodyPr>
          <a:lstStyle/>
          <a:p>
            <a:pPr defTabSz="1217680"/>
            <a:endParaRPr lang="en-US" sz="1600" dirty="0">
              <a:solidFill>
                <a:srgbClr val="292929"/>
              </a:solidFill>
            </a:endParaRPr>
          </a:p>
        </p:txBody>
      </p:sp>
    </p:spTree>
    <p:extLst>
      <p:ext uri="{BB962C8B-B14F-4D97-AF65-F5344CB8AC3E}">
        <p14:creationId xmlns:p14="http://schemas.microsoft.com/office/powerpoint/2010/main" val="4284778646"/>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31"/>
            <a:ext cx="4205289" cy="1523495"/>
          </a:xfrm>
        </p:spPr>
        <p:txBody>
          <a:bodyPr anchor="ctr" anchorCtr="0">
            <a:noAutofit/>
          </a:bodyPr>
          <a:lstStyle>
            <a:lvl1pPr>
              <a:lnSpc>
                <a:spcPct val="90000"/>
              </a:lnSpc>
              <a:defRPr sz="4799"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504"/>
            <a:ext cx="4205289" cy="461665"/>
          </a:xfrm>
        </p:spPr>
        <p:txBody>
          <a:bodyPr>
            <a:noAutofit/>
          </a:bodyPr>
          <a:lstStyle>
            <a:lvl1pPr marL="0" indent="0" algn="l" defTabSz="913382"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6671" indent="0" algn="ctr">
              <a:buNone/>
              <a:defRPr>
                <a:solidFill>
                  <a:schemeClr val="tx1">
                    <a:tint val="75000"/>
                  </a:schemeClr>
                </a:solidFill>
              </a:defRPr>
            </a:lvl2pPr>
            <a:lvl3pPr marL="913382" indent="0" algn="ctr">
              <a:buNone/>
              <a:defRPr>
                <a:solidFill>
                  <a:schemeClr val="tx1">
                    <a:tint val="75000"/>
                  </a:schemeClr>
                </a:solidFill>
              </a:defRPr>
            </a:lvl3pPr>
            <a:lvl4pPr marL="1370067" indent="0" algn="ctr">
              <a:buNone/>
              <a:defRPr>
                <a:solidFill>
                  <a:schemeClr val="tx1">
                    <a:tint val="75000"/>
                  </a:schemeClr>
                </a:solidFill>
              </a:defRPr>
            </a:lvl4pPr>
            <a:lvl5pPr marL="1826766" indent="0" algn="ctr">
              <a:buNone/>
              <a:defRPr>
                <a:solidFill>
                  <a:schemeClr val="tx1">
                    <a:tint val="75000"/>
                  </a:schemeClr>
                </a:solidFill>
              </a:defRPr>
            </a:lvl5pPr>
            <a:lvl6pPr marL="2283437" indent="0" algn="ctr">
              <a:buNone/>
              <a:defRPr>
                <a:solidFill>
                  <a:schemeClr val="tx1">
                    <a:tint val="75000"/>
                  </a:schemeClr>
                </a:solidFill>
              </a:defRPr>
            </a:lvl6pPr>
            <a:lvl7pPr marL="2740143" indent="0" algn="ctr">
              <a:buNone/>
              <a:defRPr>
                <a:solidFill>
                  <a:schemeClr val="tx1">
                    <a:tint val="75000"/>
                  </a:schemeClr>
                </a:solidFill>
              </a:defRPr>
            </a:lvl7pPr>
            <a:lvl8pPr marL="3196833" indent="0" algn="ctr">
              <a:buNone/>
              <a:defRPr>
                <a:solidFill>
                  <a:schemeClr val="tx1">
                    <a:tint val="75000"/>
                  </a:schemeClr>
                </a:solidFill>
              </a:defRPr>
            </a:lvl8pPr>
            <a:lvl9pPr marL="3653529"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5" b="0" i="0" u="none" strike="noStrike" kern="1200" cap="none" spc="-643"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3384" y="2136049"/>
            <a:ext cx="3499129" cy="2114059"/>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3382"/>
              <a:endParaRPr lang="en-US" sz="1866" dirty="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3382"/>
              <a:endParaRPr lang="en-US" sz="1866" dirty="0">
                <a:solidFill>
                  <a:srgbClr val="292929"/>
                </a:solidFill>
              </a:endParaRPr>
            </a:p>
          </p:txBody>
        </p:sp>
      </p:grpSp>
    </p:spTree>
    <p:extLst>
      <p:ext uri="{BB962C8B-B14F-4D97-AF65-F5344CB8AC3E}">
        <p14:creationId xmlns:p14="http://schemas.microsoft.com/office/powerpoint/2010/main" val="1917033971"/>
      </p:ext>
    </p:extLst>
  </p:cSld>
  <p:clrMapOvr>
    <a:masterClrMapping/>
  </p:clrMapOvr>
  <p:transition>
    <p:fade/>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31"/>
            <a:ext cx="4205289" cy="1523495"/>
          </a:xfrm>
        </p:spPr>
        <p:txBody>
          <a:bodyPr anchor="ctr" anchorCtr="0">
            <a:noAutofit/>
          </a:bodyPr>
          <a:lstStyle>
            <a:lvl1pPr>
              <a:lnSpc>
                <a:spcPct val="90000"/>
              </a:lnSpc>
              <a:defRPr sz="4799"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504"/>
            <a:ext cx="4205289" cy="461665"/>
          </a:xfrm>
        </p:spPr>
        <p:txBody>
          <a:bodyPr>
            <a:noAutofit/>
          </a:bodyPr>
          <a:lstStyle>
            <a:lvl1pPr marL="0" indent="0" algn="l" defTabSz="913382"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6671" indent="0" algn="ctr">
              <a:buNone/>
              <a:defRPr>
                <a:solidFill>
                  <a:schemeClr val="tx1">
                    <a:tint val="75000"/>
                  </a:schemeClr>
                </a:solidFill>
              </a:defRPr>
            </a:lvl2pPr>
            <a:lvl3pPr marL="913382" indent="0" algn="ctr">
              <a:buNone/>
              <a:defRPr>
                <a:solidFill>
                  <a:schemeClr val="tx1">
                    <a:tint val="75000"/>
                  </a:schemeClr>
                </a:solidFill>
              </a:defRPr>
            </a:lvl3pPr>
            <a:lvl4pPr marL="1370067" indent="0" algn="ctr">
              <a:buNone/>
              <a:defRPr>
                <a:solidFill>
                  <a:schemeClr val="tx1">
                    <a:tint val="75000"/>
                  </a:schemeClr>
                </a:solidFill>
              </a:defRPr>
            </a:lvl4pPr>
            <a:lvl5pPr marL="1826766" indent="0" algn="ctr">
              <a:buNone/>
              <a:defRPr>
                <a:solidFill>
                  <a:schemeClr val="tx1">
                    <a:tint val="75000"/>
                  </a:schemeClr>
                </a:solidFill>
              </a:defRPr>
            </a:lvl5pPr>
            <a:lvl6pPr marL="2283437" indent="0" algn="ctr">
              <a:buNone/>
              <a:defRPr>
                <a:solidFill>
                  <a:schemeClr val="tx1">
                    <a:tint val="75000"/>
                  </a:schemeClr>
                </a:solidFill>
              </a:defRPr>
            </a:lvl6pPr>
            <a:lvl7pPr marL="2740143" indent="0" algn="ctr">
              <a:buNone/>
              <a:defRPr>
                <a:solidFill>
                  <a:schemeClr val="tx1">
                    <a:tint val="75000"/>
                  </a:schemeClr>
                </a:solidFill>
              </a:defRPr>
            </a:lvl7pPr>
            <a:lvl8pPr marL="3196833" indent="0" algn="ctr">
              <a:buNone/>
              <a:defRPr>
                <a:solidFill>
                  <a:schemeClr val="tx1">
                    <a:tint val="75000"/>
                  </a:schemeClr>
                </a:solidFill>
              </a:defRPr>
            </a:lvl8pPr>
            <a:lvl9pPr marL="3653529"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5" b="0" i="0" u="none" strike="noStrike" kern="1200" cap="none" spc="-643"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1985" y="2008093"/>
            <a:ext cx="2269077"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36" tIns="45669" rIns="91336" bIns="45669" numCol="1" anchor="t" anchorCtr="0" compatLnSpc="1">
            <a:prstTxWarp prst="textNoShape">
              <a:avLst/>
            </a:prstTxWarp>
          </a:bodyPr>
          <a:lstStyle/>
          <a:p>
            <a:pPr defTabSz="913382"/>
            <a:endParaRPr lang="en-US" sz="1866" dirty="0">
              <a:solidFill>
                <a:srgbClr val="292929"/>
              </a:solidFill>
            </a:endParaRPr>
          </a:p>
        </p:txBody>
      </p:sp>
    </p:spTree>
    <p:extLst>
      <p:ext uri="{BB962C8B-B14F-4D97-AF65-F5344CB8AC3E}">
        <p14:creationId xmlns:p14="http://schemas.microsoft.com/office/powerpoint/2010/main" val="3233690156"/>
      </p:ext>
    </p:extLst>
  </p:cSld>
  <p:clrMapOvr>
    <a:masterClrMapping/>
  </p:clrMapOvr>
  <p:transition>
    <p:fade/>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31"/>
            <a:ext cx="4205289" cy="1523495"/>
          </a:xfrm>
        </p:spPr>
        <p:txBody>
          <a:bodyPr anchor="ctr" anchorCtr="0">
            <a:noAutofit/>
          </a:bodyPr>
          <a:lstStyle>
            <a:lvl1pPr>
              <a:lnSpc>
                <a:spcPct val="90000"/>
              </a:lnSpc>
              <a:defRPr sz="4799"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504"/>
            <a:ext cx="4205289" cy="461665"/>
          </a:xfrm>
        </p:spPr>
        <p:txBody>
          <a:bodyPr>
            <a:noAutofit/>
          </a:bodyPr>
          <a:lstStyle>
            <a:lvl1pPr marL="0" indent="0" algn="l" defTabSz="913382"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6671" indent="0" algn="ctr">
              <a:buNone/>
              <a:defRPr>
                <a:solidFill>
                  <a:schemeClr val="tx1">
                    <a:tint val="75000"/>
                  </a:schemeClr>
                </a:solidFill>
              </a:defRPr>
            </a:lvl2pPr>
            <a:lvl3pPr marL="913382" indent="0" algn="ctr">
              <a:buNone/>
              <a:defRPr>
                <a:solidFill>
                  <a:schemeClr val="tx1">
                    <a:tint val="75000"/>
                  </a:schemeClr>
                </a:solidFill>
              </a:defRPr>
            </a:lvl3pPr>
            <a:lvl4pPr marL="1370067" indent="0" algn="ctr">
              <a:buNone/>
              <a:defRPr>
                <a:solidFill>
                  <a:schemeClr val="tx1">
                    <a:tint val="75000"/>
                  </a:schemeClr>
                </a:solidFill>
              </a:defRPr>
            </a:lvl4pPr>
            <a:lvl5pPr marL="1826766" indent="0" algn="ctr">
              <a:buNone/>
              <a:defRPr>
                <a:solidFill>
                  <a:schemeClr val="tx1">
                    <a:tint val="75000"/>
                  </a:schemeClr>
                </a:solidFill>
              </a:defRPr>
            </a:lvl5pPr>
            <a:lvl6pPr marL="2283437" indent="0" algn="ctr">
              <a:buNone/>
              <a:defRPr>
                <a:solidFill>
                  <a:schemeClr val="tx1">
                    <a:tint val="75000"/>
                  </a:schemeClr>
                </a:solidFill>
              </a:defRPr>
            </a:lvl6pPr>
            <a:lvl7pPr marL="2740143" indent="0" algn="ctr">
              <a:buNone/>
              <a:defRPr>
                <a:solidFill>
                  <a:schemeClr val="tx1">
                    <a:tint val="75000"/>
                  </a:schemeClr>
                </a:solidFill>
              </a:defRPr>
            </a:lvl7pPr>
            <a:lvl8pPr marL="3196833" indent="0" algn="ctr">
              <a:buNone/>
              <a:defRPr>
                <a:solidFill>
                  <a:schemeClr val="tx1">
                    <a:tint val="75000"/>
                  </a:schemeClr>
                </a:solidFill>
              </a:defRPr>
            </a:lvl8pPr>
            <a:lvl9pPr marL="3653529"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5"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4572" y="2242962"/>
            <a:ext cx="3176914" cy="1934623"/>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3382"/>
              <a:endParaRPr lang="en-US" sz="1600" dirty="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3382"/>
              <a:endParaRPr lang="en-US" sz="1600" dirty="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3382"/>
              <a:endParaRPr lang="en-US" sz="1600" dirty="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3382"/>
              <a:endParaRPr lang="en-US" sz="1600" dirty="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3382"/>
              <a:endParaRPr lang="en-US" sz="1600" dirty="0">
                <a:solidFill>
                  <a:srgbClr val="292929"/>
                </a:solidFill>
              </a:endParaRPr>
            </a:p>
          </p:txBody>
        </p:sp>
      </p:grpSp>
    </p:spTree>
    <p:extLst>
      <p:ext uri="{BB962C8B-B14F-4D97-AF65-F5344CB8AC3E}">
        <p14:creationId xmlns:p14="http://schemas.microsoft.com/office/powerpoint/2010/main" val="3098125728"/>
      </p:ext>
    </p:extLst>
  </p:cSld>
  <p:clrMapOvr>
    <a:masterClrMapping/>
  </p:clrMapOvr>
  <p:transition>
    <p:fade/>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31"/>
            <a:ext cx="4205289" cy="1523495"/>
          </a:xfrm>
        </p:spPr>
        <p:txBody>
          <a:bodyPr anchor="ctr" anchorCtr="0">
            <a:noAutofit/>
          </a:bodyPr>
          <a:lstStyle>
            <a:lvl1pPr>
              <a:lnSpc>
                <a:spcPct val="90000"/>
              </a:lnSpc>
              <a:defRPr sz="4799"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504"/>
            <a:ext cx="4205289" cy="461665"/>
          </a:xfrm>
        </p:spPr>
        <p:txBody>
          <a:bodyPr>
            <a:noAutofit/>
          </a:bodyPr>
          <a:lstStyle>
            <a:lvl1pPr marL="0" indent="0" algn="l" defTabSz="913382"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6671" indent="0" algn="ctr">
              <a:buNone/>
              <a:defRPr>
                <a:solidFill>
                  <a:schemeClr val="tx1">
                    <a:tint val="75000"/>
                  </a:schemeClr>
                </a:solidFill>
              </a:defRPr>
            </a:lvl2pPr>
            <a:lvl3pPr marL="913382" indent="0" algn="ctr">
              <a:buNone/>
              <a:defRPr>
                <a:solidFill>
                  <a:schemeClr val="tx1">
                    <a:tint val="75000"/>
                  </a:schemeClr>
                </a:solidFill>
              </a:defRPr>
            </a:lvl3pPr>
            <a:lvl4pPr marL="1370067" indent="0" algn="ctr">
              <a:buNone/>
              <a:defRPr>
                <a:solidFill>
                  <a:schemeClr val="tx1">
                    <a:tint val="75000"/>
                  </a:schemeClr>
                </a:solidFill>
              </a:defRPr>
            </a:lvl4pPr>
            <a:lvl5pPr marL="1826766" indent="0" algn="ctr">
              <a:buNone/>
              <a:defRPr>
                <a:solidFill>
                  <a:schemeClr val="tx1">
                    <a:tint val="75000"/>
                  </a:schemeClr>
                </a:solidFill>
              </a:defRPr>
            </a:lvl5pPr>
            <a:lvl6pPr marL="2283437" indent="0" algn="ctr">
              <a:buNone/>
              <a:defRPr>
                <a:solidFill>
                  <a:schemeClr val="tx1">
                    <a:tint val="75000"/>
                  </a:schemeClr>
                </a:solidFill>
              </a:defRPr>
            </a:lvl6pPr>
            <a:lvl7pPr marL="2740143" indent="0" algn="ctr">
              <a:buNone/>
              <a:defRPr>
                <a:solidFill>
                  <a:schemeClr val="tx1">
                    <a:tint val="75000"/>
                  </a:schemeClr>
                </a:solidFill>
              </a:defRPr>
            </a:lvl7pPr>
            <a:lvl8pPr marL="3196833" indent="0" algn="ctr">
              <a:buNone/>
              <a:defRPr>
                <a:solidFill>
                  <a:schemeClr val="tx1">
                    <a:tint val="75000"/>
                  </a:schemeClr>
                </a:solidFill>
              </a:defRPr>
            </a:lvl8pPr>
            <a:lvl9pPr marL="3653529"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5" b="0" i="0" u="none" strike="noStrike" kern="1200" cap="none" spc="-643"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3610" y="1932605"/>
            <a:ext cx="3013332" cy="231424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04" tIns="41101" rIns="82204" bIns="41101" numCol="1" anchor="t" anchorCtr="0" compatLnSpc="1">
            <a:prstTxWarp prst="textNoShape">
              <a:avLst/>
            </a:prstTxWarp>
          </a:bodyPr>
          <a:lstStyle/>
          <a:p>
            <a:pPr defTabSz="913382"/>
            <a:endParaRPr lang="en-US" sz="1600" dirty="0">
              <a:solidFill>
                <a:srgbClr val="292929"/>
              </a:solidFill>
            </a:endParaRPr>
          </a:p>
        </p:txBody>
      </p:sp>
    </p:spTree>
    <p:extLst>
      <p:ext uri="{BB962C8B-B14F-4D97-AF65-F5344CB8AC3E}">
        <p14:creationId xmlns:p14="http://schemas.microsoft.com/office/powerpoint/2010/main" val="1583664653"/>
      </p:ext>
    </p:extLst>
  </p:cSld>
  <p:clrMapOvr>
    <a:masterClrMapping/>
  </p:clrMapOvr>
  <p:transition>
    <p:fade/>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31"/>
            <a:ext cx="4205289" cy="1523495"/>
          </a:xfrm>
        </p:spPr>
        <p:txBody>
          <a:bodyPr anchor="ctr" anchorCtr="0">
            <a:noAutofit/>
          </a:bodyPr>
          <a:lstStyle>
            <a:lvl1pPr>
              <a:lnSpc>
                <a:spcPct val="90000"/>
              </a:lnSpc>
              <a:defRPr sz="4799"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504"/>
            <a:ext cx="4205289" cy="461665"/>
          </a:xfrm>
        </p:spPr>
        <p:txBody>
          <a:bodyPr>
            <a:noAutofit/>
          </a:bodyPr>
          <a:lstStyle>
            <a:lvl1pPr marL="0" indent="0" algn="l" defTabSz="913382"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6671" indent="0" algn="ctr">
              <a:buNone/>
              <a:defRPr>
                <a:solidFill>
                  <a:schemeClr val="tx1">
                    <a:tint val="75000"/>
                  </a:schemeClr>
                </a:solidFill>
              </a:defRPr>
            </a:lvl2pPr>
            <a:lvl3pPr marL="913382" indent="0" algn="ctr">
              <a:buNone/>
              <a:defRPr>
                <a:solidFill>
                  <a:schemeClr val="tx1">
                    <a:tint val="75000"/>
                  </a:schemeClr>
                </a:solidFill>
              </a:defRPr>
            </a:lvl3pPr>
            <a:lvl4pPr marL="1370067" indent="0" algn="ctr">
              <a:buNone/>
              <a:defRPr>
                <a:solidFill>
                  <a:schemeClr val="tx1">
                    <a:tint val="75000"/>
                  </a:schemeClr>
                </a:solidFill>
              </a:defRPr>
            </a:lvl4pPr>
            <a:lvl5pPr marL="1826766" indent="0" algn="ctr">
              <a:buNone/>
              <a:defRPr>
                <a:solidFill>
                  <a:schemeClr val="tx1">
                    <a:tint val="75000"/>
                  </a:schemeClr>
                </a:solidFill>
              </a:defRPr>
            </a:lvl5pPr>
            <a:lvl6pPr marL="2283437" indent="0" algn="ctr">
              <a:buNone/>
              <a:defRPr>
                <a:solidFill>
                  <a:schemeClr val="tx1">
                    <a:tint val="75000"/>
                  </a:schemeClr>
                </a:solidFill>
              </a:defRPr>
            </a:lvl6pPr>
            <a:lvl7pPr marL="2740143" indent="0" algn="ctr">
              <a:buNone/>
              <a:defRPr>
                <a:solidFill>
                  <a:schemeClr val="tx1">
                    <a:tint val="75000"/>
                  </a:schemeClr>
                </a:solidFill>
              </a:defRPr>
            </a:lvl7pPr>
            <a:lvl8pPr marL="3196833" indent="0" algn="ctr">
              <a:buNone/>
              <a:defRPr>
                <a:solidFill>
                  <a:schemeClr val="tx1">
                    <a:tint val="75000"/>
                  </a:schemeClr>
                </a:solidFill>
              </a:defRPr>
            </a:lvl8pPr>
            <a:lvl9pPr marL="3653529"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5" b="0" i="0" u="none" strike="noStrike" kern="1200" cap="none" spc="-643"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2789" y="1905000"/>
            <a:ext cx="1277597"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382"/>
              <a:endParaRPr lang="en-US" sz="1866" dirty="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382"/>
              <a:endParaRPr lang="en-US" sz="1866" dirty="0">
                <a:solidFill>
                  <a:srgbClr val="292929"/>
                </a:solidFill>
              </a:endParaRPr>
            </a:p>
          </p:txBody>
        </p:sp>
      </p:grpSp>
    </p:spTree>
    <p:extLst>
      <p:ext uri="{BB962C8B-B14F-4D97-AF65-F5344CB8AC3E}">
        <p14:creationId xmlns:p14="http://schemas.microsoft.com/office/powerpoint/2010/main" val="3151791744"/>
      </p:ext>
    </p:extLst>
  </p:cSld>
  <p:clrMapOvr>
    <a:masterClrMapping/>
  </p:clrMapOvr>
  <p:transition>
    <p:fade/>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208" y="1905002"/>
            <a:ext cx="10693401"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798"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1564" y="6338080"/>
            <a:ext cx="2506560" cy="291353"/>
          </a:xfrm>
          <a:prstGeom prst="rect">
            <a:avLst/>
          </a:prstGeom>
        </p:spPr>
      </p:pic>
    </p:spTree>
    <p:extLst>
      <p:ext uri="{BB962C8B-B14F-4D97-AF65-F5344CB8AC3E}">
        <p14:creationId xmlns:p14="http://schemas.microsoft.com/office/powerpoint/2010/main" val="472319004"/>
      </p:ext>
    </p:extLst>
  </p:cSld>
  <p:clrMapOvr>
    <a:masterClrMapping/>
  </p:clrMapOvr>
  <p:transition>
    <p:fade/>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cstate="print">
            <a:extLst>
              <a:ext uri="{28A0092B-C50C-407E-A947-70E740481C1C}">
                <a14:useLocalDpi xmlns:a14="http://schemas.microsoft.com/office/drawing/2010/main" val="0"/>
              </a:ext>
            </a:extLst>
          </a:blip>
          <a:stretch>
            <a:fillRect/>
          </a:stretch>
        </p:blipFill>
        <p:spPr bwMode="black">
          <a:xfrm>
            <a:off x="4321175" y="3140275"/>
            <a:ext cx="3546476" cy="577452"/>
          </a:xfrm>
          <a:prstGeom prst="rect">
            <a:avLst/>
          </a:prstGeom>
          <a:noFill/>
          <a:ln>
            <a:noFill/>
          </a:ln>
        </p:spPr>
      </p:pic>
      <p:sp>
        <p:nvSpPr>
          <p:cNvPr id="3" name="Text Box 3"/>
          <p:cNvSpPr txBox="1">
            <a:spLocks noChangeArrowheads="1"/>
          </p:cNvSpPr>
          <p:nvPr userDrawn="1"/>
        </p:nvSpPr>
        <p:spPr bwMode="blackWhite">
          <a:xfrm>
            <a:off x="507868" y="6083575"/>
            <a:ext cx="11173090" cy="400183"/>
          </a:xfrm>
          <a:prstGeom prst="rect">
            <a:avLst/>
          </a:prstGeom>
          <a:noFill/>
          <a:ln w="12700">
            <a:noFill/>
            <a:miter lim="800000"/>
            <a:headEnd type="none" w="sm" len="sm"/>
            <a:tailEnd type="none" w="sm" len="sm"/>
          </a:ln>
          <a:effectLst/>
        </p:spPr>
        <p:txBody>
          <a:bodyPr vert="horz" wrap="square" lIns="91322" tIns="45661" rIns="91322" bIns="45661" numCol="1" anchor="t" anchorCtr="0" compatLnSpc="1">
            <a:prstTxWarp prst="textNoShape">
              <a:avLst/>
            </a:prstTxWarp>
            <a:spAutoFit/>
          </a:bodyPr>
          <a:lstStyle/>
          <a:p>
            <a:pPr algn="ctr" defTabSz="913118" eaLnBrk="0" hangingPunct="0"/>
            <a:r>
              <a:rPr lang="en-US" sz="667" dirty="0">
                <a:solidFill>
                  <a:srgbClr val="FFFFFF">
                    <a:alpha val="99000"/>
                  </a:srgbClr>
                </a:solidFill>
                <a:cs typeface="Arial" charset="0"/>
              </a:rPr>
              <a:t>© </a:t>
            </a:r>
            <a:r>
              <a:rPr lang="en-US" sz="667" dirty="0" smtClean="0">
                <a:solidFill>
                  <a:srgbClr val="FFFFFF">
                    <a:alpha val="99000"/>
                  </a:srgbClr>
                </a:solidFill>
                <a:cs typeface="Arial" charset="0"/>
              </a:rPr>
              <a:t>2011 Microsoft </a:t>
            </a:r>
            <a:r>
              <a:rPr lang="en-US" sz="667"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3118" eaLnBrk="0" hangingPunct="0"/>
            <a:r>
              <a:rPr lang="en-US" sz="667"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667" dirty="0" smtClean="0">
                <a:solidFill>
                  <a:srgbClr val="FFFFFF">
                    <a:alpha val="99000"/>
                  </a:srgbClr>
                </a:solidFill>
                <a:cs typeface="Arial" charset="0"/>
              </a:rPr>
              <a:t>MICROSOFT </a:t>
            </a:r>
            <a:r>
              <a:rPr lang="en-US" sz="667"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1597407455"/>
      </p:ext>
    </p:extLst>
  </p:cSld>
  <p:clrMapOvr>
    <a:masterClrMapping/>
  </p:clrMapOvr>
  <p:transition>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764" y="2892714"/>
            <a:ext cx="11228440" cy="1218539"/>
          </a:xfrm>
        </p:spPr>
        <p:txBody>
          <a:bodyPr/>
          <a:lstStyle>
            <a:lvl1pPr marL="0" indent="0">
              <a:buNone/>
              <a:defRPr lang="en-US" sz="8798" i="0" kern="1200" spc="-100" baseline="0" dirty="0" smtClean="0">
                <a:solidFill>
                  <a:schemeClr val="bg1">
                    <a:alpha val="99000"/>
                  </a:schemeClr>
                </a:solidFill>
                <a:latin typeface="Segoe UI Light" pitchFamily="34" charset="0"/>
                <a:ea typeface="+mn-ea"/>
                <a:cs typeface="+mn-cs"/>
              </a:defRPr>
            </a:lvl1pPr>
          </a:lstStyle>
          <a:p>
            <a:pPr marL="0" lvl="0" indent="0" algn="l" defTabSz="913382"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764" y="4343431"/>
            <a:ext cx="7513637" cy="443070"/>
          </a:xfrm>
        </p:spPr>
        <p:txBody>
          <a:bodyPr/>
          <a:lstStyle>
            <a:lvl1pPr marL="0" indent="0">
              <a:buNone/>
              <a:defRPr lang="en-US" sz="3199" kern="1200" spc="-100" baseline="0" dirty="0">
                <a:solidFill>
                  <a:schemeClr val="bg1">
                    <a:alpha val="99000"/>
                  </a:schemeClr>
                </a:solidFill>
                <a:latin typeface="+mj-lt"/>
                <a:ea typeface="+mn-ea"/>
                <a:cs typeface="+mn-cs"/>
              </a:defRPr>
            </a:lvl1pPr>
          </a:lstStyle>
          <a:p>
            <a:pPr marL="0" lvl="0" indent="0" algn="l" defTabSz="913382"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708" y="6364682"/>
            <a:ext cx="1595652" cy="268367"/>
          </a:xfrm>
          <a:prstGeom prst="rect">
            <a:avLst/>
          </a:prstGeom>
          <a:noFill/>
          <a:ln>
            <a:noFill/>
          </a:ln>
        </p:spPr>
      </p:pic>
      <p:pic>
        <p:nvPicPr>
          <p:cNvPr id="7" name="Picture 6"/>
          <p:cNvPicPr>
            <a:picLocks noChangeAspect="1"/>
          </p:cNvPicPr>
          <p:nvPr userDrawn="1"/>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4" y="228601"/>
            <a:ext cx="2497827" cy="290339"/>
          </a:xfrm>
          <a:prstGeom prst="rect">
            <a:avLst/>
          </a:prstGeom>
        </p:spPr>
      </p:pic>
    </p:spTree>
    <p:extLst>
      <p:ext uri="{BB962C8B-B14F-4D97-AF65-F5344CB8AC3E}">
        <p14:creationId xmlns:p14="http://schemas.microsoft.com/office/powerpoint/2010/main" val="1492133314"/>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465"/>
            </a:lvl1pPr>
          </a:lstStyle>
          <a:p>
            <a:r>
              <a:rPr lang="en-US" smtClean="0"/>
              <a:t>Click to edit Master title style</a:t>
            </a:r>
            <a:endParaRPr lang="en-US" dirty="0"/>
          </a:p>
        </p:txBody>
      </p:sp>
      <p:pic>
        <p:nvPicPr>
          <p:cNvPr id="3" name="Picture 2"/>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7" y="6372548"/>
            <a:ext cx="1681921" cy="195501"/>
          </a:xfrm>
          <a:prstGeom prst="rect">
            <a:avLst/>
          </a:prstGeom>
        </p:spPr>
      </p:pic>
      <p:pic>
        <p:nvPicPr>
          <p:cNvPr id="4" name="Picture 3"/>
          <p:cNvPicPr>
            <a:picLocks noChangeAspect="1"/>
          </p:cNvPicPr>
          <p:nvPr userDrawn="1"/>
        </p:nvPicPr>
        <p:blipFill>
          <a:blip r:embed="rId4" cstate="email">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a:off x="10590213" y="6344945"/>
            <a:ext cx="1371600" cy="436856"/>
          </a:xfrm>
          <a:prstGeom prst="rect">
            <a:avLst/>
          </a:prstGeom>
        </p:spPr>
      </p:pic>
    </p:spTree>
  </p:cSld>
  <p:clrMapOvr>
    <a:masterClrMapping/>
  </p:clrMapOvr>
  <p:transition>
    <p:fade/>
  </p:transition>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3" y="1447799"/>
            <a:ext cx="11149013" cy="2000548"/>
          </a:xfrm>
        </p:spPr>
        <p:txBody>
          <a:bodyPr/>
          <a:lstStyle>
            <a:lvl1pPr marL="459862" indent="-459862">
              <a:buClr>
                <a:srgbClr val="FFFFFF"/>
              </a:buClr>
              <a:buSzPct val="70000"/>
              <a:buFontTx/>
              <a:buBlip>
                <a:blip r:embed="rId2"/>
              </a:buBlip>
              <a:defRPr>
                <a:gradFill>
                  <a:gsLst>
                    <a:gs pos="0">
                      <a:srgbClr val="FFFFFF"/>
                    </a:gs>
                    <a:gs pos="86000">
                      <a:srgbClr val="FFFFFF"/>
                    </a:gs>
                  </a:gsLst>
                  <a:lin ang="5400000" scaled="0"/>
                </a:gradFill>
              </a:defRPr>
            </a:lvl1pPr>
            <a:lvl2pPr marL="854737" indent="-394873">
              <a:buClr>
                <a:srgbClr val="FFFFFF"/>
              </a:buClr>
              <a:buSzPct val="70000"/>
              <a:buFontTx/>
              <a:buBlip>
                <a:blip r:embed="rId2"/>
              </a:buBlip>
              <a:defRPr>
                <a:gradFill>
                  <a:gsLst>
                    <a:gs pos="0">
                      <a:srgbClr val="FFFFFF"/>
                    </a:gs>
                    <a:gs pos="86000">
                      <a:srgbClr val="FFFFFF"/>
                    </a:gs>
                  </a:gsLst>
                  <a:lin ang="5400000" scaled="0"/>
                </a:gradFill>
              </a:defRPr>
            </a:lvl2pPr>
            <a:lvl3pPr marL="1257546" indent="-402809">
              <a:buClr>
                <a:srgbClr val="FFFFFF"/>
              </a:buClr>
              <a:buSzPct val="70000"/>
              <a:buFontTx/>
              <a:buBlip>
                <a:blip r:embed="rId2"/>
              </a:buBlip>
              <a:defRPr>
                <a:gradFill>
                  <a:gsLst>
                    <a:gs pos="0">
                      <a:srgbClr val="FFFFFF"/>
                    </a:gs>
                    <a:gs pos="86000">
                      <a:srgbClr val="FFFFFF"/>
                    </a:gs>
                  </a:gsLst>
                  <a:lin ang="5400000" scaled="0"/>
                </a:gradFill>
              </a:defRPr>
            </a:lvl3pPr>
            <a:lvl4pPr marL="1603234" indent="-345698">
              <a:buClr>
                <a:srgbClr val="FFFFFF"/>
              </a:buClr>
              <a:buSzPct val="70000"/>
              <a:buFontTx/>
              <a:buBlip>
                <a:blip r:embed="rId2"/>
              </a:buBlip>
              <a:defRPr>
                <a:gradFill>
                  <a:gsLst>
                    <a:gs pos="0">
                      <a:srgbClr val="FFFFFF"/>
                    </a:gs>
                    <a:gs pos="86000">
                      <a:srgbClr val="FFFFFF"/>
                    </a:gs>
                  </a:gsLst>
                  <a:lin ang="5400000" scaled="0"/>
                </a:gradFill>
              </a:defRPr>
            </a:lvl4pPr>
            <a:lvl5pPr marL="1939438" indent="-336189">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21779432"/>
      </p:ext>
    </p:extLst>
  </p:cSld>
  <p:clrMapOvr>
    <a:masterClrMapping/>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3" y="1447799"/>
            <a:ext cx="11149013" cy="2000548"/>
          </a:xfrm>
        </p:spPr>
        <p:txBody>
          <a:bodyPr/>
          <a:lstStyle>
            <a:lvl1pPr marL="459862" indent="-459862">
              <a:buClr>
                <a:srgbClr val="FFFFFF"/>
              </a:buClr>
              <a:buSzPct val="70000"/>
              <a:buFontTx/>
              <a:buBlip>
                <a:blip r:embed="rId2"/>
              </a:buBlip>
              <a:defRPr>
                <a:gradFill>
                  <a:gsLst>
                    <a:gs pos="0">
                      <a:srgbClr val="FFFFFF"/>
                    </a:gs>
                    <a:gs pos="86000">
                      <a:srgbClr val="FFFFFF"/>
                    </a:gs>
                  </a:gsLst>
                  <a:lin ang="5400000" scaled="0"/>
                </a:gradFill>
              </a:defRPr>
            </a:lvl1pPr>
            <a:lvl2pPr marL="854737" indent="-394873">
              <a:buClr>
                <a:srgbClr val="FFFFFF"/>
              </a:buClr>
              <a:buSzPct val="70000"/>
              <a:buFontTx/>
              <a:buBlip>
                <a:blip r:embed="rId2"/>
              </a:buBlip>
              <a:defRPr>
                <a:gradFill>
                  <a:gsLst>
                    <a:gs pos="0">
                      <a:srgbClr val="FFFFFF"/>
                    </a:gs>
                    <a:gs pos="86000">
                      <a:srgbClr val="FFFFFF"/>
                    </a:gs>
                  </a:gsLst>
                  <a:lin ang="5400000" scaled="0"/>
                </a:gradFill>
              </a:defRPr>
            </a:lvl2pPr>
            <a:lvl3pPr marL="1257546" indent="-402809">
              <a:buClr>
                <a:srgbClr val="FFFFFF"/>
              </a:buClr>
              <a:buSzPct val="70000"/>
              <a:buFontTx/>
              <a:buBlip>
                <a:blip r:embed="rId2"/>
              </a:buBlip>
              <a:defRPr>
                <a:gradFill>
                  <a:gsLst>
                    <a:gs pos="0">
                      <a:srgbClr val="FFFFFF"/>
                    </a:gs>
                    <a:gs pos="86000">
                      <a:srgbClr val="FFFFFF"/>
                    </a:gs>
                  </a:gsLst>
                  <a:lin ang="5400000" scaled="0"/>
                </a:gradFill>
              </a:defRPr>
            </a:lvl3pPr>
            <a:lvl4pPr marL="1603234" indent="-345698">
              <a:buClr>
                <a:srgbClr val="FFFFFF"/>
              </a:buClr>
              <a:buSzPct val="70000"/>
              <a:buFontTx/>
              <a:buBlip>
                <a:blip r:embed="rId2"/>
              </a:buBlip>
              <a:defRPr>
                <a:gradFill>
                  <a:gsLst>
                    <a:gs pos="0">
                      <a:srgbClr val="FFFFFF"/>
                    </a:gs>
                    <a:gs pos="86000">
                      <a:srgbClr val="FFFFFF"/>
                    </a:gs>
                  </a:gsLst>
                  <a:lin ang="5400000" scaled="0"/>
                </a:gradFill>
              </a:defRPr>
            </a:lvl4pPr>
            <a:lvl5pPr marL="1939438" indent="-336189">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2" y="6238876"/>
            <a:ext cx="12188826" cy="619125"/>
          </a:xfrm>
          <a:solidFill>
            <a:srgbClr val="FFFF99"/>
          </a:solidFill>
        </p:spPr>
        <p:txBody>
          <a:bodyPr wrap="square" lIns="114196" tIns="57086" rIns="114196" bIns="57086" anchor="b" anchorCtr="0">
            <a:noAutofit/>
          </a:bodyPr>
          <a:lstStyle>
            <a:lvl1pPr algn="r">
              <a:buFont typeface="Arial" pitchFamily="34" charset="0"/>
              <a:buNone/>
              <a:defRPr spc="-51"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2670412431"/>
      </p:ext>
    </p:extLst>
  </p:cSld>
  <p:clrMapOvr>
    <a:masterClrMapping/>
  </p:clrMapOvr>
  <p:transition>
    <p:fade/>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119" y="2234115"/>
            <a:ext cx="8373521" cy="1359196"/>
          </a:xfrm>
        </p:spPr>
        <p:txBody>
          <a:bodyPr anchor="ctr" anchorCtr="0">
            <a:noAutofit/>
          </a:bodyPr>
          <a:lstStyle>
            <a:lvl1pPr>
              <a:lnSpc>
                <a:spcPct val="90000"/>
              </a:lnSpc>
              <a:defRPr sz="6665"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120" y="4612348"/>
            <a:ext cx="5454333" cy="1144929"/>
          </a:xfrm>
        </p:spPr>
        <p:txBody>
          <a:bodyPr/>
          <a:lstStyle>
            <a:lvl1pPr marL="0" indent="0">
              <a:buFont typeface="Arial" pitchFamily="34" charset="0"/>
              <a:buNone/>
              <a:defRPr sz="2399">
                <a:solidFill>
                  <a:schemeClr val="bg1">
                    <a:alpha val="98000"/>
                  </a:schemeClr>
                </a:solidFill>
                <a:latin typeface="+mj-lt"/>
              </a:defRPr>
            </a:lvl1pPr>
            <a:lvl2pPr marL="460241" indent="0">
              <a:buFont typeface="Arial" pitchFamily="34" charset="0"/>
              <a:buNone/>
              <a:defRPr/>
            </a:lvl2pPr>
            <a:lvl3pPr marL="855421" indent="0">
              <a:buFont typeface="Arial" pitchFamily="34" charset="0"/>
              <a:buNone/>
              <a:defRPr/>
            </a:lvl3pPr>
            <a:lvl4pPr marL="1258533" indent="0">
              <a:buFont typeface="Arial" pitchFamily="34" charset="0"/>
              <a:buNone/>
              <a:defRPr/>
            </a:lvl4pPr>
            <a:lvl5pPr marL="1604504"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4" y="228601"/>
            <a:ext cx="2497827" cy="290339"/>
          </a:xfrm>
          <a:prstGeom prst="rect">
            <a:avLst/>
          </a:prstGeom>
        </p:spPr>
      </p:pic>
    </p:spTree>
    <p:extLst>
      <p:ext uri="{BB962C8B-B14F-4D97-AF65-F5344CB8AC3E}">
        <p14:creationId xmlns:p14="http://schemas.microsoft.com/office/powerpoint/2010/main" val="1699034377"/>
      </p:ext>
    </p:extLst>
  </p:cSld>
  <p:clrMapOvr>
    <a:masterClrMapping/>
  </p:clrMapOvr>
  <p:transition>
    <p:fade/>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465"/>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800"/>
            <a:ext cx="11149013" cy="946413"/>
          </a:xfrm>
        </p:spPr>
        <p:txBody>
          <a:bodyPr/>
          <a:lstStyle>
            <a:lvl1pPr marL="3175" indent="0">
              <a:spcBef>
                <a:spcPts val="0"/>
              </a:spcBef>
              <a:spcAft>
                <a:spcPts val="900"/>
              </a:spcAft>
              <a:buSzPct val="80000"/>
              <a:buFont typeface="Arial" pitchFamily="34" charset="0"/>
              <a:buNone/>
              <a:defRPr sz="3999"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533" indent="-40311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504" indent="-34597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0964" indent="-33645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5" y="6372548"/>
            <a:ext cx="1681921" cy="195501"/>
          </a:xfrm>
          <a:prstGeom prst="rect">
            <a:avLst/>
          </a:prstGeom>
        </p:spPr>
      </p:pic>
    </p:spTree>
    <p:extLst>
      <p:ext uri="{BB962C8B-B14F-4D97-AF65-F5344CB8AC3E}">
        <p14:creationId xmlns:p14="http://schemas.microsoft.com/office/powerpoint/2010/main" val="3483516019"/>
      </p:ext>
    </p:extLst>
  </p:cSld>
  <p:clrMapOvr>
    <a:masterClrMapping/>
  </p:clrMapOvr>
  <p:transition>
    <p:fade/>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lgn="l" defTabSz="914105" rtl="0" eaLnBrk="1" latinLnBrk="0" hangingPunct="1">
              <a:lnSpc>
                <a:spcPct val="90000"/>
              </a:lnSpc>
              <a:spcBef>
                <a:spcPct val="0"/>
              </a:spcBef>
              <a:buNone/>
              <a:defRPr lang="en-US" sz="5465"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799"/>
            <a:ext cx="11149013" cy="2035173"/>
          </a:xfrm>
        </p:spPr>
        <p:txBody>
          <a:bodyPr/>
          <a:lstStyle>
            <a:lvl1pPr marL="0" indent="0">
              <a:spcBef>
                <a:spcPts val="0"/>
              </a:spcBef>
              <a:spcAft>
                <a:spcPts val="0"/>
              </a:spcAft>
              <a:buFont typeface="Arial" pitchFamily="34" charset="0"/>
              <a:buNone/>
              <a:defRPr lang="en-US" sz="3199" kern="1200" dirty="0" smtClean="0">
                <a:gradFill>
                  <a:gsLst>
                    <a:gs pos="0">
                      <a:srgbClr val="595959"/>
                    </a:gs>
                    <a:gs pos="86000">
                      <a:srgbClr val="595959"/>
                    </a:gs>
                  </a:gsLst>
                  <a:lin ang="5400000" scaled="0"/>
                </a:gradFill>
                <a:latin typeface="+mn-lt"/>
                <a:ea typeface="+mn-ea"/>
                <a:cs typeface="+mn-cs"/>
              </a:defRPr>
            </a:lvl1pPr>
            <a:lvl2pPr marL="688781" indent="-342804">
              <a:spcBef>
                <a:spcPts val="0"/>
              </a:spcBef>
              <a:spcAft>
                <a:spcPts val="0"/>
              </a:spcAft>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804" indent="-342804">
              <a:spcBef>
                <a:spcPts val="0"/>
              </a:spcBef>
              <a:spcAft>
                <a:spcPts val="400"/>
              </a:spcAft>
              <a:buFont typeface="Arial" pitchFamily="34" charset="0"/>
              <a:buChar char="•"/>
              <a:defRPr/>
            </a:lvl5pPr>
            <a:lvl6pPr marL="1033167" indent="-342804">
              <a:buFont typeface="Arial" pitchFamily="34" charset="0"/>
              <a:buChar char="•"/>
              <a:defRPr sz="2399">
                <a:gradFill>
                  <a:gsLst>
                    <a:gs pos="0">
                      <a:srgbClr val="595959"/>
                    </a:gs>
                    <a:gs pos="86000">
                      <a:srgbClr val="595959"/>
                    </a:gs>
                  </a:gsLst>
                  <a:lin ang="5400000" scaled="0"/>
                </a:gradFill>
              </a:defRPr>
            </a:lvl6pPr>
            <a:lvl7pPr marL="1255358" indent="-225361">
              <a:defRPr>
                <a:gradFill>
                  <a:gsLst>
                    <a:gs pos="0">
                      <a:srgbClr val="595959"/>
                    </a:gs>
                    <a:gs pos="86000">
                      <a:srgbClr val="595959"/>
                    </a:gs>
                  </a:gsLst>
                  <a:lin ang="5400000" scaled="0"/>
                </a:gradFill>
              </a:defRPr>
            </a:lvl7pPr>
            <a:lvl8pPr marL="1487067" indent="-231707">
              <a:defRPr>
                <a:gradFill>
                  <a:gsLst>
                    <a:gs pos="0">
                      <a:srgbClr val="595959"/>
                    </a:gs>
                    <a:gs pos="86000">
                      <a:srgbClr val="595959"/>
                    </a:gs>
                  </a:gsLst>
                  <a:lin ang="5400000" scaled="0"/>
                </a:gradFill>
              </a:defRPr>
            </a:lvl8pPr>
          </a:lstStyle>
          <a:p>
            <a:pPr marL="345976" lvl="0" indent="-345976" algn="l" defTabSz="914105" rtl="0" eaLnBrk="1" latinLnBrk="0" hangingPunct="1">
              <a:lnSpc>
                <a:spcPct val="90000"/>
              </a:lnSpc>
              <a:spcBef>
                <a:spcPct val="20000"/>
              </a:spcBef>
              <a:buSzPct val="90000"/>
              <a:buFont typeface="Arial" pitchFamily="34" charset="0"/>
              <a:buChar char="•"/>
            </a:pPr>
            <a:r>
              <a:rPr lang="en-US" smtClean="0"/>
              <a:t>Click to edit Master text styles</a:t>
            </a:r>
          </a:p>
          <a:p>
            <a:pPr marL="345976" lvl="1" indent="-345976" algn="l" defTabSz="914105" rtl="0" eaLnBrk="1" latinLnBrk="0" hangingPunct="1">
              <a:lnSpc>
                <a:spcPct val="90000"/>
              </a:lnSpc>
              <a:spcBef>
                <a:spcPct val="20000"/>
              </a:spcBef>
              <a:buSzPct val="90000"/>
              <a:buFont typeface="Arial" pitchFamily="34" charset="0"/>
              <a:buChar char="•"/>
            </a:pPr>
            <a:r>
              <a:rPr lang="en-US" smtClean="0"/>
              <a:t>Second level</a:t>
            </a:r>
          </a:p>
          <a:p>
            <a:pPr marL="345976" lvl="2" indent="-345976" algn="l" defTabSz="914105" rtl="0" eaLnBrk="1" latinLnBrk="0" hangingPunct="1">
              <a:lnSpc>
                <a:spcPct val="90000"/>
              </a:lnSpc>
              <a:spcBef>
                <a:spcPct val="20000"/>
              </a:spcBef>
              <a:buSzPct val="90000"/>
              <a:buFont typeface="Arial" pitchFamily="34" charset="0"/>
              <a:buChar char="•"/>
            </a:pPr>
            <a:r>
              <a:rPr lang="en-US" smtClean="0"/>
              <a:t>Third level</a:t>
            </a:r>
          </a:p>
          <a:p>
            <a:pPr marL="345976" lvl="3" indent="-345976" algn="l" defTabSz="914105" rtl="0" eaLnBrk="1" latinLnBrk="0" hangingPunct="1">
              <a:lnSpc>
                <a:spcPct val="90000"/>
              </a:lnSpc>
              <a:spcBef>
                <a:spcPct val="20000"/>
              </a:spcBef>
              <a:buSzPct val="90000"/>
              <a:buFont typeface="Arial" pitchFamily="34" charset="0"/>
              <a:buChar char="•"/>
            </a:pPr>
            <a:r>
              <a:rPr lang="en-US" smtClean="0"/>
              <a:t>Fourth level</a:t>
            </a:r>
          </a:p>
          <a:p>
            <a:pPr marL="345976" lvl="4" indent="-345976" algn="l" defTabSz="914105"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5" y="6372548"/>
            <a:ext cx="1681921" cy="195501"/>
          </a:xfrm>
          <a:prstGeom prst="rect">
            <a:avLst/>
          </a:prstGeom>
        </p:spPr>
      </p:pic>
    </p:spTree>
    <p:extLst>
      <p:ext uri="{BB962C8B-B14F-4D97-AF65-F5344CB8AC3E}">
        <p14:creationId xmlns:p14="http://schemas.microsoft.com/office/powerpoint/2010/main" val="1476219378"/>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465"/>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0"/>
            <a:ext cx="5486400" cy="2443747"/>
          </a:xfrm>
        </p:spPr>
        <p:txBody>
          <a:bodyPr/>
          <a:lstStyle>
            <a:lvl1pPr marL="341216" indent="-341216">
              <a:lnSpc>
                <a:spcPct val="90000"/>
              </a:lnSpc>
              <a:buSzPct val="80000"/>
              <a:buFont typeface="Arial" pitchFamily="34" charset="0"/>
              <a:buChar char="•"/>
              <a:defRPr sz="3199"/>
            </a:lvl1pPr>
            <a:lvl2pPr marL="626885" indent="-285669">
              <a:lnSpc>
                <a:spcPct val="90000"/>
              </a:lnSpc>
              <a:buSzPct val="80000"/>
              <a:buFont typeface="Arial" pitchFamily="34" charset="0"/>
              <a:buChar char="•"/>
              <a:defRPr sz="2799"/>
            </a:lvl2pPr>
            <a:lvl3pPr marL="914141" indent="-287256">
              <a:lnSpc>
                <a:spcPct val="90000"/>
              </a:lnSpc>
              <a:buSzPct val="80000"/>
              <a:buFont typeface="Arial" pitchFamily="34" charset="0"/>
              <a:buChar char="•"/>
              <a:defRPr sz="2399"/>
            </a:lvl3pPr>
            <a:lvl4pPr marL="1712428" indent="-225361">
              <a:lnSpc>
                <a:spcPct val="90000"/>
              </a:lnSpc>
              <a:buSzPct val="80000"/>
              <a:buFont typeface="Arial" pitchFamily="34" charset="0"/>
              <a:buChar char="•"/>
              <a:defRPr sz="2000"/>
            </a:lvl4pPr>
            <a:lvl5pPr marL="1944135" indent="-231707">
              <a:lnSpc>
                <a:spcPct val="90000"/>
              </a:lnSpc>
              <a:buSzPct val="80000"/>
              <a:buFont typeface="Arial" pitchFamily="34" charset="0"/>
              <a:buChar char="•"/>
              <a:defRPr sz="2000"/>
            </a:lvl5pPr>
            <a:lvl6pPr>
              <a:defRPr sz="1866"/>
            </a:lvl6pPr>
            <a:lvl7pPr>
              <a:defRPr sz="1866"/>
            </a:lvl7pPr>
            <a:lvl8pPr>
              <a:defRPr sz="1866"/>
            </a:lvl8pPr>
            <a:lvl9pPr>
              <a:defRPr sz="1866"/>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1"/>
            <a:ext cx="5486400" cy="2443233"/>
          </a:xfrm>
        </p:spPr>
        <p:txBody>
          <a:bodyPr/>
          <a:lstStyle>
            <a:lvl1pPr marL="457067" indent="-457067">
              <a:lnSpc>
                <a:spcPct val="90000"/>
              </a:lnSpc>
              <a:buSzPct val="80000"/>
              <a:buFont typeface="Arial" pitchFamily="34" charset="0"/>
              <a:buChar char="•"/>
              <a:defRPr lang="en-US" sz="3199" kern="1200" dirty="0" smtClean="0">
                <a:gradFill>
                  <a:gsLst>
                    <a:gs pos="0">
                      <a:srgbClr val="595959"/>
                    </a:gs>
                    <a:gs pos="86000">
                      <a:srgbClr val="595959"/>
                    </a:gs>
                  </a:gsLst>
                  <a:lin ang="5400000" scaled="0"/>
                </a:gradFill>
                <a:latin typeface="+mn-lt"/>
                <a:ea typeface="+mn-ea"/>
                <a:cs typeface="+mn-cs"/>
              </a:defRPr>
            </a:lvl1pPr>
            <a:lvl2pPr marL="798287" indent="-457067">
              <a:lnSpc>
                <a:spcPct val="90000"/>
              </a:lnSpc>
              <a:buSzPct val="80000"/>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2pPr>
            <a:lvl3pPr marL="969688" indent="-342804">
              <a:lnSpc>
                <a:spcPct val="90000"/>
              </a:lnSpc>
              <a:buSzPct val="80000"/>
              <a:buFont typeface="Arial" pitchFamily="34" charset="0"/>
              <a:buChar char="•"/>
              <a:defRPr lang="en-US" sz="2399" kern="1200" dirty="0" smtClean="0">
                <a:gradFill>
                  <a:gsLst>
                    <a:gs pos="0">
                      <a:srgbClr val="595959"/>
                    </a:gs>
                    <a:gs pos="86000">
                      <a:srgbClr val="595959"/>
                    </a:gs>
                  </a:gsLst>
                  <a:lin ang="5400000" scaled="0"/>
                </a:gradFill>
                <a:latin typeface="+mn-lt"/>
                <a:ea typeface="+mn-ea"/>
                <a:cs typeface="+mn-cs"/>
              </a:defRPr>
            </a:lvl3pPr>
            <a:lvl4pPr marL="1829870" indent="-342804">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231" indent="-342804">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66"/>
            </a:lvl6pPr>
            <a:lvl7pPr>
              <a:defRPr sz="1866"/>
            </a:lvl7pPr>
            <a:lvl8pPr>
              <a:defRPr sz="1866"/>
            </a:lvl8pPr>
            <a:lvl9pPr>
              <a:defRPr sz="1866"/>
            </a:lvl9pPr>
          </a:lstStyle>
          <a:p>
            <a:pPr marL="341216" lvl="0" indent="-341216" algn="l" defTabSz="914105" rtl="0" eaLnBrk="1" latinLnBrk="0" hangingPunct="1">
              <a:lnSpc>
                <a:spcPct val="90000"/>
              </a:lnSpc>
              <a:spcBef>
                <a:spcPct val="20000"/>
              </a:spcBef>
              <a:buSzPct val="80000"/>
              <a:buFont typeface="Arial" pitchFamily="34" charset="0"/>
              <a:buChar char="•"/>
            </a:pPr>
            <a:r>
              <a:rPr lang="en-US" smtClean="0"/>
              <a:t>Click to edit Master text styles</a:t>
            </a:r>
          </a:p>
          <a:p>
            <a:pPr marL="341216" lvl="1" indent="-341216" algn="l" defTabSz="914105" rtl="0" eaLnBrk="1" latinLnBrk="0" hangingPunct="1">
              <a:lnSpc>
                <a:spcPct val="90000"/>
              </a:lnSpc>
              <a:spcBef>
                <a:spcPct val="20000"/>
              </a:spcBef>
              <a:buSzPct val="80000"/>
              <a:buFont typeface="Arial" pitchFamily="34" charset="0"/>
              <a:buChar char="•"/>
            </a:pPr>
            <a:r>
              <a:rPr lang="en-US" smtClean="0"/>
              <a:t>Second level</a:t>
            </a:r>
          </a:p>
          <a:p>
            <a:pPr marL="341216" lvl="2" indent="-341216" algn="l" defTabSz="914105" rtl="0" eaLnBrk="1" latinLnBrk="0" hangingPunct="1">
              <a:lnSpc>
                <a:spcPct val="90000"/>
              </a:lnSpc>
              <a:spcBef>
                <a:spcPct val="20000"/>
              </a:spcBef>
              <a:buSzPct val="80000"/>
              <a:buFont typeface="Arial" pitchFamily="34" charset="0"/>
              <a:buChar char="•"/>
            </a:pPr>
            <a:r>
              <a:rPr lang="en-US" smtClean="0"/>
              <a:t>Third level</a:t>
            </a:r>
          </a:p>
          <a:p>
            <a:pPr marL="341216" lvl="3" indent="-341216" algn="l" defTabSz="914105" rtl="0" eaLnBrk="1" latinLnBrk="0" hangingPunct="1">
              <a:lnSpc>
                <a:spcPct val="90000"/>
              </a:lnSpc>
              <a:spcBef>
                <a:spcPct val="20000"/>
              </a:spcBef>
              <a:buSzPct val="80000"/>
              <a:buFont typeface="Arial" pitchFamily="34" charset="0"/>
              <a:buChar char="•"/>
            </a:pPr>
            <a:r>
              <a:rPr lang="en-US" smtClean="0"/>
              <a:t>Fourth level</a:t>
            </a:r>
          </a:p>
          <a:p>
            <a:pPr marL="341216" lvl="4" indent="-341216" algn="l" defTabSz="914105"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5" y="6372548"/>
            <a:ext cx="1681921" cy="195501"/>
          </a:xfrm>
          <a:prstGeom prst="rect">
            <a:avLst/>
          </a:prstGeom>
        </p:spPr>
      </p:pic>
    </p:spTree>
    <p:extLst>
      <p:ext uri="{BB962C8B-B14F-4D97-AF65-F5344CB8AC3E}">
        <p14:creationId xmlns:p14="http://schemas.microsoft.com/office/powerpoint/2010/main" val="4276107123"/>
      </p:ext>
    </p:extLst>
  </p:cSld>
  <p:clrMapOvr>
    <a:masterClrMapping/>
  </p:clrMapOvr>
  <p:transition>
    <p:fade/>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465"/>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7806"/>
            <a:ext cx="5486400" cy="443199"/>
          </a:xfrm>
        </p:spPr>
        <p:txBody>
          <a:bodyPr anchor="b"/>
          <a:lstStyle>
            <a:lvl1pPr marL="0" indent="0">
              <a:lnSpc>
                <a:spcPct val="90000"/>
              </a:lnSpc>
              <a:spcBef>
                <a:spcPts val="0"/>
              </a:spcBef>
              <a:buNone/>
              <a:defRPr sz="3199" b="0">
                <a:latin typeface="Segoe UI Light" pitchFamily="34" charset="0"/>
              </a:defRPr>
            </a:lvl1pPr>
            <a:lvl2pPr marL="457051" indent="0">
              <a:buNone/>
              <a:defRPr sz="2000" b="1"/>
            </a:lvl2pPr>
            <a:lvl3pPr marL="914105" indent="0">
              <a:buNone/>
              <a:defRPr sz="1866" b="1"/>
            </a:lvl3pPr>
            <a:lvl4pPr marL="1371156" indent="0">
              <a:buNone/>
              <a:defRPr sz="1600" b="1"/>
            </a:lvl4pPr>
            <a:lvl5pPr marL="1828210" indent="0">
              <a:buNone/>
              <a:defRPr sz="1600" b="1"/>
            </a:lvl5pPr>
            <a:lvl6pPr marL="2285258" indent="0">
              <a:buNone/>
              <a:defRPr sz="1600" b="1"/>
            </a:lvl6pPr>
            <a:lvl7pPr marL="2742313" indent="0">
              <a:buNone/>
              <a:defRPr sz="1600" b="1"/>
            </a:lvl7pPr>
            <a:lvl8pPr marL="3199365" indent="0">
              <a:buNone/>
              <a:defRPr sz="1600" b="1"/>
            </a:lvl8pPr>
            <a:lvl9pPr marL="3656418"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69" y="2266799"/>
            <a:ext cx="5484971" cy="1945148"/>
          </a:xfrm>
        </p:spPr>
        <p:txBody>
          <a:bodyPr/>
          <a:lstStyle>
            <a:lvl1pPr marL="403113" indent="-403113">
              <a:buSzPct val="80000"/>
              <a:buFont typeface="Arial" pitchFamily="34" charset="0"/>
              <a:buChar char="•"/>
              <a:defRPr sz="2799"/>
            </a:lvl1pPr>
            <a:lvl2pPr marL="744325" indent="-322171">
              <a:buSzPct val="80000"/>
              <a:buFont typeface="Arial" pitchFamily="34" charset="0"/>
              <a:buChar char="•"/>
              <a:defRPr sz="2799"/>
            </a:lvl2pPr>
            <a:lvl3pPr marL="1026822" indent="-282495" defTabSz="1029997">
              <a:buSzPct val="80000"/>
              <a:buFont typeface="Arial" pitchFamily="34" charset="0"/>
              <a:buChar char="•"/>
              <a:defRPr sz="2399"/>
            </a:lvl3pPr>
            <a:lvl4pPr marL="1317251" indent="-287256">
              <a:buSzPct val="80000"/>
              <a:buFont typeface="Arial" pitchFamily="34" charset="0"/>
              <a:buChar char="•"/>
              <a:defRPr sz="2000"/>
            </a:lvl4pPr>
            <a:lvl5pPr marL="1541027" indent="-223775">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7806"/>
            <a:ext cx="5486400" cy="443199"/>
          </a:xfrm>
        </p:spPr>
        <p:txBody>
          <a:bodyPr anchor="b"/>
          <a:lstStyle>
            <a:lvl1pPr marL="0" indent="0">
              <a:lnSpc>
                <a:spcPct val="90000"/>
              </a:lnSpc>
              <a:spcBef>
                <a:spcPts val="0"/>
              </a:spcBef>
              <a:buNone/>
              <a:defRPr sz="3199" b="0">
                <a:latin typeface="Segoe UI Light" pitchFamily="34" charset="0"/>
              </a:defRPr>
            </a:lvl1pPr>
            <a:lvl2pPr marL="457051" indent="0">
              <a:buNone/>
              <a:defRPr sz="2000" b="1"/>
            </a:lvl2pPr>
            <a:lvl3pPr marL="914105" indent="0">
              <a:buNone/>
              <a:defRPr sz="1866" b="1"/>
            </a:lvl3pPr>
            <a:lvl4pPr marL="1371156" indent="0">
              <a:buNone/>
              <a:defRPr sz="1600" b="1"/>
            </a:lvl4pPr>
            <a:lvl5pPr marL="1828210" indent="0">
              <a:buNone/>
              <a:defRPr sz="1600" b="1"/>
            </a:lvl5pPr>
            <a:lvl6pPr marL="2285258" indent="0">
              <a:buNone/>
              <a:defRPr sz="1600" b="1"/>
            </a:lvl6pPr>
            <a:lvl7pPr marL="2742313" indent="0">
              <a:buNone/>
              <a:defRPr sz="1600" b="1"/>
            </a:lvl7pPr>
            <a:lvl8pPr marL="3199365" indent="0">
              <a:buNone/>
              <a:defRPr sz="1600" b="1"/>
            </a:lvl8pPr>
            <a:lvl9pPr marL="3656418"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266799"/>
            <a:ext cx="5486400" cy="1944763"/>
          </a:xfrm>
        </p:spPr>
        <p:txBody>
          <a:bodyPr/>
          <a:lstStyle>
            <a:lvl1pPr marL="296238" indent="-296238">
              <a:buSzPct val="80000"/>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1pPr>
            <a:lvl2pPr marL="457067" indent="-457067">
              <a:buSzPct val="80000"/>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2pPr>
            <a:lvl3pPr marL="764958" indent="-342804">
              <a:buSzPct val="80000"/>
              <a:buFont typeface="Arial" pitchFamily="34" charset="0"/>
              <a:buChar char="•"/>
              <a:defRPr lang="en-US" sz="2399" kern="1200" dirty="0" smtClean="0">
                <a:gradFill>
                  <a:gsLst>
                    <a:gs pos="0">
                      <a:srgbClr val="595959"/>
                    </a:gs>
                    <a:gs pos="86000">
                      <a:srgbClr val="595959"/>
                    </a:gs>
                  </a:gsLst>
                  <a:lin ang="5400000" scaled="0"/>
                </a:gradFill>
                <a:latin typeface="+mn-lt"/>
                <a:ea typeface="+mn-ea"/>
                <a:cs typeface="+mn-cs"/>
              </a:defRPr>
            </a:lvl3pPr>
            <a:lvl4pPr marL="1372798" indent="-342804">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129" indent="-342804">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2798" indent="-342804">
              <a:defRPr sz="1600"/>
            </a:lvl6pPr>
            <a:lvl7pPr marL="1602922" indent="-285669">
              <a:defRPr sz="1600"/>
            </a:lvl7pPr>
            <a:lvl8pPr>
              <a:defRPr sz="1600"/>
            </a:lvl8pPr>
            <a:lvl9pPr>
              <a:defRPr sz="1600"/>
            </a:lvl9pPr>
          </a:lstStyle>
          <a:p>
            <a:pPr marL="403113" lvl="0" indent="-403113" algn="l" defTabSz="914105" rtl="0" eaLnBrk="1" latinLnBrk="0" hangingPunct="1">
              <a:lnSpc>
                <a:spcPct val="90000"/>
              </a:lnSpc>
              <a:spcBef>
                <a:spcPct val="20000"/>
              </a:spcBef>
              <a:buSzPct val="80000"/>
            </a:pPr>
            <a:r>
              <a:rPr lang="en-US" smtClean="0"/>
              <a:t>Click to edit Master text styles</a:t>
            </a:r>
          </a:p>
          <a:p>
            <a:pPr marL="403113" lvl="1" indent="-403113" algn="l" defTabSz="914105" rtl="0" eaLnBrk="1" latinLnBrk="0" hangingPunct="1">
              <a:lnSpc>
                <a:spcPct val="90000"/>
              </a:lnSpc>
              <a:spcBef>
                <a:spcPct val="20000"/>
              </a:spcBef>
              <a:buSzPct val="80000"/>
            </a:pPr>
            <a:r>
              <a:rPr lang="en-US" smtClean="0"/>
              <a:t>Second level</a:t>
            </a:r>
          </a:p>
          <a:p>
            <a:pPr marL="403113" lvl="2" indent="-403113" algn="l" defTabSz="914105" rtl="0" eaLnBrk="1" latinLnBrk="0" hangingPunct="1">
              <a:lnSpc>
                <a:spcPct val="90000"/>
              </a:lnSpc>
              <a:spcBef>
                <a:spcPct val="20000"/>
              </a:spcBef>
              <a:buSzPct val="80000"/>
            </a:pPr>
            <a:r>
              <a:rPr lang="en-US" smtClean="0"/>
              <a:t>Third level</a:t>
            </a:r>
          </a:p>
          <a:p>
            <a:pPr marL="403113" lvl="3" indent="-403113" algn="l" defTabSz="914105" rtl="0" eaLnBrk="1" latinLnBrk="0" hangingPunct="1">
              <a:lnSpc>
                <a:spcPct val="90000"/>
              </a:lnSpc>
              <a:spcBef>
                <a:spcPct val="20000"/>
              </a:spcBef>
              <a:buSzPct val="80000"/>
            </a:pPr>
            <a:r>
              <a:rPr lang="en-US" smtClean="0"/>
              <a:t>Fourth level</a:t>
            </a:r>
          </a:p>
          <a:p>
            <a:pPr marL="403113" lvl="4" indent="-403113" algn="l" defTabSz="914105"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5" y="6372548"/>
            <a:ext cx="1681921" cy="195501"/>
          </a:xfrm>
          <a:prstGeom prst="rect">
            <a:avLst/>
          </a:prstGeom>
        </p:spPr>
      </p:pic>
    </p:spTree>
    <p:extLst>
      <p:ext uri="{BB962C8B-B14F-4D97-AF65-F5344CB8AC3E}">
        <p14:creationId xmlns:p14="http://schemas.microsoft.com/office/powerpoint/2010/main" val="3138685025"/>
      </p:ext>
    </p:extLst>
  </p:cSld>
  <p:clrMapOvr>
    <a:masterClrMapping/>
  </p:clrMapOvr>
  <p:transition>
    <p:fade/>
  </p:transition>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465"/>
            </a:lvl1pPr>
          </a:lstStyle>
          <a:p>
            <a:r>
              <a:rPr lang="en-US" smtClean="0"/>
              <a:t>Click to edit Master title style</a:t>
            </a:r>
            <a:endParaRPr lang="en-US" dirty="0"/>
          </a:p>
        </p:txBody>
      </p:sp>
      <p:pic>
        <p:nvPicPr>
          <p:cNvPr id="3" name="Picture 2"/>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5" y="6372548"/>
            <a:ext cx="1681921" cy="195501"/>
          </a:xfrm>
          <a:prstGeom prst="rect">
            <a:avLst/>
          </a:prstGeom>
        </p:spPr>
      </p:pic>
      <p:pic>
        <p:nvPicPr>
          <p:cNvPr id="4" name="Picture 3"/>
          <p:cNvPicPr>
            <a:picLocks noChangeAspect="1"/>
          </p:cNvPicPr>
          <p:nvPr userDrawn="1"/>
        </p:nvPicPr>
        <p:blipFill>
          <a:blip r:embed="rId4" cstate="email">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a:off x="10590213" y="6344945"/>
            <a:ext cx="1371600" cy="436856"/>
          </a:xfrm>
          <a:prstGeom prst="rect">
            <a:avLst/>
          </a:prstGeom>
        </p:spPr>
      </p:pic>
    </p:spTree>
    <p:extLst>
      <p:ext uri="{BB962C8B-B14F-4D97-AF65-F5344CB8AC3E}">
        <p14:creationId xmlns:p14="http://schemas.microsoft.com/office/powerpoint/2010/main" val="3316214507"/>
      </p:ext>
    </p:extLst>
  </p:cSld>
  <p:clrMapOvr>
    <a:masterClrMapping/>
  </p:clrMapOvr>
  <p:transition>
    <p:fade/>
  </p:transition>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5" y="6372548"/>
            <a:ext cx="1681921" cy="195501"/>
          </a:xfrm>
          <a:prstGeom prst="rect">
            <a:avLst/>
          </a:prstGeom>
        </p:spPr>
      </p:pic>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5" y="6372548"/>
            <a:ext cx="1681921" cy="195501"/>
          </a:xfrm>
          <a:prstGeom prst="rect">
            <a:avLst/>
          </a:prstGeom>
        </p:spPr>
      </p:pic>
    </p:spTree>
    <p:extLst>
      <p:ext uri="{BB962C8B-B14F-4D97-AF65-F5344CB8AC3E}">
        <p14:creationId xmlns:p14="http://schemas.microsoft.com/office/powerpoint/2010/main" val="2117385990"/>
      </p:ext>
    </p:extLst>
  </p:cSld>
  <p:clrMapOvr>
    <a:masterClrMapping/>
  </p:clrMapOvr>
  <p:transition>
    <p:fade/>
  </p:transition>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p:nvSpPr>
        <p:spPr bwMode="auto">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76" tIns="45689" rIns="91376" bIns="45689" numCol="1" spcCol="0" rtlCol="0" anchor="ctr" anchorCtr="0" compatLnSpc="1">
            <a:prstTxWarp prst="textNoShape">
              <a:avLst/>
            </a:prstTxWarp>
          </a:bodyPr>
          <a:lstStyle/>
          <a:p>
            <a:pPr algn="ctr" defTabSz="913529" fontAlgn="base">
              <a:spcBef>
                <a:spcPct val="0"/>
              </a:spcBef>
              <a:spcAft>
                <a:spcPct val="0"/>
              </a:spcAft>
            </a:pPr>
            <a:endParaRPr lang="en-US" sz="2266"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105" rtl="0" eaLnBrk="1" latinLnBrk="0" hangingPunct="1">
              <a:lnSpc>
                <a:spcPct val="90000"/>
              </a:lnSpc>
              <a:spcBef>
                <a:spcPct val="0"/>
              </a:spcBef>
              <a:buNone/>
              <a:defRPr lang="en-US" sz="5465"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3805" y="3440882"/>
            <a:ext cx="6945312" cy="1195449"/>
          </a:xfrm>
        </p:spPr>
        <p:txBody>
          <a:bodyPr lIns="137154" tIns="137154" anchor="ctr" anchorCtr="0"/>
          <a:lstStyle>
            <a:lvl1pPr marL="574512" indent="-571337">
              <a:spcAft>
                <a:spcPts val="1200"/>
              </a:spcAft>
              <a:buNone/>
              <a:defRPr lang="en-US" sz="4399"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5976" indent="-342804">
              <a:buFont typeface="Arial" pitchFamily="34" charset="0"/>
              <a:buNone/>
              <a:defRPr lang="en-US" sz="2399" kern="1200" spc="-51" baseline="0" dirty="0">
                <a:gradFill>
                  <a:gsLst>
                    <a:gs pos="0">
                      <a:srgbClr val="595959"/>
                    </a:gs>
                    <a:gs pos="86000">
                      <a:srgbClr val="595959"/>
                    </a:gs>
                  </a:gsLst>
                  <a:lin ang="5400000" scaled="0"/>
                </a:gradFill>
                <a:latin typeface="+mn-lt"/>
                <a:ea typeface="+mn-ea"/>
                <a:cs typeface="+mn-cs"/>
              </a:defRPr>
            </a:lvl2pPr>
          </a:lstStyle>
          <a:p>
            <a:pPr marL="3175" lvl="0" indent="0" algn="l" defTabSz="914105" rtl="0" eaLnBrk="1" latinLnBrk="0" hangingPunct="1">
              <a:lnSpc>
                <a:spcPct val="90000"/>
              </a:lnSpc>
              <a:spcBef>
                <a:spcPts val="0"/>
              </a:spcBef>
              <a:spcAft>
                <a:spcPts val="900"/>
              </a:spcAft>
              <a:buSzPct val="80000"/>
            </a:pPr>
            <a:r>
              <a:rPr lang="en-US" smtClean="0"/>
              <a:t>Click to edit Master text styles</a:t>
            </a:r>
          </a:p>
          <a:p>
            <a:pPr marL="3175" lvl="1" indent="0" algn="l" defTabSz="914105"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p:nvSpPr>
        <p:spPr bwMode="black">
          <a:xfrm>
            <a:off x="1200173" y="2133600"/>
            <a:ext cx="18650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280" tIns="41140" rIns="82280" bIns="41140" numCol="1" anchor="t" anchorCtr="0" compatLnSpc="1">
            <a:prstTxWarp prst="textNoShape">
              <a:avLst/>
            </a:prstTxWarp>
          </a:bodyPr>
          <a:lstStyle/>
          <a:p>
            <a:pPr defTabSz="1218642"/>
            <a:endParaRPr lang="en-US" sz="1600" dirty="0">
              <a:solidFill>
                <a:srgbClr val="292929"/>
              </a:solidFill>
            </a:endParaRPr>
          </a:p>
        </p:txBody>
      </p:sp>
    </p:spTree>
    <p:extLst>
      <p:ext uri="{BB962C8B-B14F-4D97-AF65-F5344CB8AC3E}">
        <p14:creationId xmlns:p14="http://schemas.microsoft.com/office/powerpoint/2010/main" val="350093633"/>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7" y="6372548"/>
            <a:ext cx="1681921" cy="195501"/>
          </a:xfrm>
          <a:prstGeom prst="rect">
            <a:avLst/>
          </a:prstGeom>
        </p:spPr>
      </p:pic>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7" y="6372548"/>
            <a:ext cx="1681921" cy="195501"/>
          </a:xfrm>
          <a:prstGeom prst="rect">
            <a:avLst/>
          </a:prstGeom>
        </p:spPr>
      </p:pic>
      <p:sp>
        <p:nvSpPr>
          <p:cNvPr id="4" name="TextBox 3"/>
          <p:cNvSpPr txBox="1"/>
          <p:nvPr userDrawn="1"/>
        </p:nvSpPr>
        <p:spPr>
          <a:xfrm>
            <a:off x="3415290" y="6344908"/>
            <a:ext cx="4096506" cy="258404"/>
          </a:xfrm>
          <a:prstGeom prst="rect">
            <a:avLst/>
          </a:prstGeom>
          <a:noFill/>
        </p:spPr>
        <p:txBody>
          <a:bodyPr wrap="none" lIns="0" tIns="0" rIns="0" bIns="0" rtlCol="0">
            <a:spAutoFit/>
          </a:bodyPr>
          <a:lstStyle/>
          <a:p>
            <a:pPr marL="0" indent="0">
              <a:lnSpc>
                <a:spcPct val="90000"/>
              </a:lnSpc>
              <a:spcBef>
                <a:spcPct val="20000"/>
              </a:spcBef>
              <a:buSzPct val="80000"/>
              <a:buNone/>
            </a:pPr>
            <a:r>
              <a:rPr lang="en-US" sz="1866" dirty="0" smtClean="0">
                <a:solidFill>
                  <a:schemeClr val="bg2">
                    <a:lumMod val="75000"/>
                  </a:schemeClr>
                </a:solidFill>
              </a:rPr>
              <a:t>Microsoft Confidential</a:t>
            </a:r>
            <a:r>
              <a:rPr lang="en-US" sz="1866" baseline="0" dirty="0" smtClean="0">
                <a:solidFill>
                  <a:schemeClr val="bg2">
                    <a:lumMod val="75000"/>
                  </a:schemeClr>
                </a:solidFill>
              </a:rPr>
              <a:t> – NDA Required</a:t>
            </a:r>
            <a:endParaRPr lang="en-US" sz="1866" dirty="0">
              <a:solidFill>
                <a:schemeClr val="bg2">
                  <a:lumMod val="75000"/>
                </a:schemeClr>
              </a:solidFill>
            </a:endParaRPr>
          </a:p>
        </p:txBody>
      </p:sp>
    </p:spTree>
  </p:cSld>
  <p:clrMapOvr>
    <a:masterClrMapping/>
  </p:clrMapOvr>
  <p:transition>
    <p:fade/>
  </p:transition>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6"/>
            <a:ext cx="4205289" cy="1523495"/>
          </a:xfrm>
        </p:spPr>
        <p:txBody>
          <a:bodyPr anchor="ctr" anchorCtr="0">
            <a:noAutofit/>
          </a:bodyPr>
          <a:lstStyle>
            <a:lvl1pPr>
              <a:lnSpc>
                <a:spcPct val="90000"/>
              </a:lnSpc>
              <a:defRPr sz="4799"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8"/>
            <a:ext cx="4205289" cy="461665"/>
          </a:xfrm>
        </p:spPr>
        <p:txBody>
          <a:bodyPr>
            <a:noAutofit/>
          </a:bodyPr>
          <a:lstStyle>
            <a:lvl1pPr marL="0" indent="0" algn="l" defTabSz="914105"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51" indent="0" algn="ctr">
              <a:buNone/>
              <a:defRPr>
                <a:solidFill>
                  <a:schemeClr val="tx1">
                    <a:tint val="75000"/>
                  </a:schemeClr>
                </a:solidFill>
              </a:defRPr>
            </a:lvl2pPr>
            <a:lvl3pPr marL="914105" indent="0" algn="ctr">
              <a:buNone/>
              <a:defRPr>
                <a:solidFill>
                  <a:schemeClr val="tx1">
                    <a:tint val="75000"/>
                  </a:schemeClr>
                </a:solidFill>
              </a:defRPr>
            </a:lvl3pPr>
            <a:lvl4pPr marL="1371156" indent="0" algn="ctr">
              <a:buNone/>
              <a:defRPr>
                <a:solidFill>
                  <a:schemeClr val="tx1">
                    <a:tint val="75000"/>
                  </a:schemeClr>
                </a:solidFill>
              </a:defRPr>
            </a:lvl4pPr>
            <a:lvl5pPr marL="1828210" indent="0" algn="ctr">
              <a:buNone/>
              <a:defRPr>
                <a:solidFill>
                  <a:schemeClr val="tx1">
                    <a:tint val="75000"/>
                  </a:schemeClr>
                </a:solidFill>
              </a:defRPr>
            </a:lvl5pPr>
            <a:lvl6pPr marL="2285258" indent="0" algn="ctr">
              <a:buNone/>
              <a:defRPr>
                <a:solidFill>
                  <a:schemeClr val="tx1">
                    <a:tint val="75000"/>
                  </a:schemeClr>
                </a:solidFill>
              </a:defRPr>
            </a:lvl6pPr>
            <a:lvl7pPr marL="2742313" indent="0" algn="ctr">
              <a:buNone/>
              <a:defRPr>
                <a:solidFill>
                  <a:schemeClr val="tx1">
                    <a:tint val="75000"/>
                  </a:schemeClr>
                </a:solidFill>
              </a:defRPr>
            </a:lvl7pPr>
            <a:lvl8pPr marL="3199365" indent="0" algn="ctr">
              <a:buNone/>
              <a:defRPr>
                <a:solidFill>
                  <a:schemeClr val="tx1">
                    <a:tint val="75000"/>
                  </a:schemeClr>
                </a:solidFill>
              </a:defRPr>
            </a:lvl8pPr>
            <a:lvl9pPr marL="3656418"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5" b="0" i="0" u="none" strike="noStrike" kern="1200" cap="none" spc="-643"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7713384" y="2136049"/>
            <a:ext cx="3499129" cy="2114059"/>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693"/>
              <a:endParaRPr lang="en-US" sz="3199" dirty="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693"/>
              <a:endParaRPr lang="en-US" sz="3199" dirty="0">
                <a:solidFill>
                  <a:srgbClr val="292929"/>
                </a:solidFill>
              </a:endParaRPr>
            </a:p>
          </p:txBody>
        </p:sp>
      </p:grpSp>
    </p:spTree>
    <p:extLst>
      <p:ext uri="{BB962C8B-B14F-4D97-AF65-F5344CB8AC3E}">
        <p14:creationId xmlns:p14="http://schemas.microsoft.com/office/powerpoint/2010/main" val="3772369535"/>
      </p:ext>
    </p:extLst>
  </p:cSld>
  <p:clrMapOvr>
    <a:masterClrMapping/>
  </p:clrMapOvr>
  <p:transition>
    <p:fade/>
  </p:transition>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6"/>
            <a:ext cx="4205289" cy="1523495"/>
          </a:xfrm>
        </p:spPr>
        <p:txBody>
          <a:bodyPr anchor="ctr" anchorCtr="0">
            <a:noAutofit/>
          </a:bodyPr>
          <a:lstStyle>
            <a:lvl1pPr>
              <a:lnSpc>
                <a:spcPct val="90000"/>
              </a:lnSpc>
              <a:defRPr sz="4799"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8"/>
            <a:ext cx="4205289" cy="461665"/>
          </a:xfrm>
        </p:spPr>
        <p:txBody>
          <a:bodyPr>
            <a:noAutofit/>
          </a:bodyPr>
          <a:lstStyle>
            <a:lvl1pPr marL="0" indent="0" algn="l" defTabSz="914105"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51" indent="0" algn="ctr">
              <a:buNone/>
              <a:defRPr>
                <a:solidFill>
                  <a:schemeClr val="tx1">
                    <a:tint val="75000"/>
                  </a:schemeClr>
                </a:solidFill>
              </a:defRPr>
            </a:lvl2pPr>
            <a:lvl3pPr marL="914105" indent="0" algn="ctr">
              <a:buNone/>
              <a:defRPr>
                <a:solidFill>
                  <a:schemeClr val="tx1">
                    <a:tint val="75000"/>
                  </a:schemeClr>
                </a:solidFill>
              </a:defRPr>
            </a:lvl3pPr>
            <a:lvl4pPr marL="1371156" indent="0" algn="ctr">
              <a:buNone/>
              <a:defRPr>
                <a:solidFill>
                  <a:schemeClr val="tx1">
                    <a:tint val="75000"/>
                  </a:schemeClr>
                </a:solidFill>
              </a:defRPr>
            </a:lvl4pPr>
            <a:lvl5pPr marL="1828210" indent="0" algn="ctr">
              <a:buNone/>
              <a:defRPr>
                <a:solidFill>
                  <a:schemeClr val="tx1">
                    <a:tint val="75000"/>
                  </a:schemeClr>
                </a:solidFill>
              </a:defRPr>
            </a:lvl5pPr>
            <a:lvl6pPr marL="2285258" indent="0" algn="ctr">
              <a:buNone/>
              <a:defRPr>
                <a:solidFill>
                  <a:schemeClr val="tx1">
                    <a:tint val="75000"/>
                  </a:schemeClr>
                </a:solidFill>
              </a:defRPr>
            </a:lvl6pPr>
            <a:lvl7pPr marL="2742313" indent="0" algn="ctr">
              <a:buNone/>
              <a:defRPr>
                <a:solidFill>
                  <a:schemeClr val="tx1">
                    <a:tint val="75000"/>
                  </a:schemeClr>
                </a:solidFill>
              </a:defRPr>
            </a:lvl7pPr>
            <a:lvl8pPr marL="3199365" indent="0" algn="ctr">
              <a:buNone/>
              <a:defRPr>
                <a:solidFill>
                  <a:schemeClr val="tx1">
                    <a:tint val="75000"/>
                  </a:schemeClr>
                </a:solidFill>
              </a:defRPr>
            </a:lvl8pPr>
            <a:lvl9pPr marL="3656418"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5" b="0" i="0" u="none" strike="noStrike" kern="1200" cap="none" spc="-643"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p:nvSpPr>
        <p:spPr bwMode="auto">
          <a:xfrm>
            <a:off x="8291959" y="2008093"/>
            <a:ext cx="2269077"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2" tIns="45707" rIns="91412" bIns="45707" numCol="1" anchor="t" anchorCtr="0" compatLnSpc="1">
            <a:prstTxWarp prst="textNoShape">
              <a:avLst/>
            </a:prstTxWarp>
          </a:bodyPr>
          <a:lstStyle/>
          <a:p>
            <a:pPr defTabSz="1218693"/>
            <a:endParaRPr lang="en-US" sz="3199" dirty="0">
              <a:solidFill>
                <a:srgbClr val="292929"/>
              </a:solidFill>
            </a:endParaRPr>
          </a:p>
        </p:txBody>
      </p:sp>
    </p:spTree>
    <p:extLst>
      <p:ext uri="{BB962C8B-B14F-4D97-AF65-F5344CB8AC3E}">
        <p14:creationId xmlns:p14="http://schemas.microsoft.com/office/powerpoint/2010/main" val="1898580735"/>
      </p:ext>
    </p:extLst>
  </p:cSld>
  <p:clrMapOvr>
    <a:masterClrMapping/>
  </p:clrMapOvr>
  <p:transition>
    <p:fade/>
  </p:transition>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6"/>
            <a:ext cx="4205289" cy="1523495"/>
          </a:xfrm>
        </p:spPr>
        <p:txBody>
          <a:bodyPr anchor="ctr" anchorCtr="0">
            <a:noAutofit/>
          </a:bodyPr>
          <a:lstStyle>
            <a:lvl1pPr>
              <a:lnSpc>
                <a:spcPct val="90000"/>
              </a:lnSpc>
              <a:defRPr sz="4799"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8"/>
            <a:ext cx="4205289" cy="461665"/>
          </a:xfrm>
        </p:spPr>
        <p:txBody>
          <a:bodyPr>
            <a:noAutofit/>
          </a:bodyPr>
          <a:lstStyle>
            <a:lvl1pPr marL="0" indent="0" algn="l" defTabSz="914105"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51" indent="0" algn="ctr">
              <a:buNone/>
              <a:defRPr>
                <a:solidFill>
                  <a:schemeClr val="tx1">
                    <a:tint val="75000"/>
                  </a:schemeClr>
                </a:solidFill>
              </a:defRPr>
            </a:lvl2pPr>
            <a:lvl3pPr marL="914105" indent="0" algn="ctr">
              <a:buNone/>
              <a:defRPr>
                <a:solidFill>
                  <a:schemeClr val="tx1">
                    <a:tint val="75000"/>
                  </a:schemeClr>
                </a:solidFill>
              </a:defRPr>
            </a:lvl3pPr>
            <a:lvl4pPr marL="1371156" indent="0" algn="ctr">
              <a:buNone/>
              <a:defRPr>
                <a:solidFill>
                  <a:schemeClr val="tx1">
                    <a:tint val="75000"/>
                  </a:schemeClr>
                </a:solidFill>
              </a:defRPr>
            </a:lvl4pPr>
            <a:lvl5pPr marL="1828210" indent="0" algn="ctr">
              <a:buNone/>
              <a:defRPr>
                <a:solidFill>
                  <a:schemeClr val="tx1">
                    <a:tint val="75000"/>
                  </a:schemeClr>
                </a:solidFill>
              </a:defRPr>
            </a:lvl5pPr>
            <a:lvl6pPr marL="2285258" indent="0" algn="ctr">
              <a:buNone/>
              <a:defRPr>
                <a:solidFill>
                  <a:schemeClr val="tx1">
                    <a:tint val="75000"/>
                  </a:schemeClr>
                </a:solidFill>
              </a:defRPr>
            </a:lvl6pPr>
            <a:lvl7pPr marL="2742313" indent="0" algn="ctr">
              <a:buNone/>
              <a:defRPr>
                <a:solidFill>
                  <a:schemeClr val="tx1">
                    <a:tint val="75000"/>
                  </a:schemeClr>
                </a:solidFill>
              </a:defRPr>
            </a:lvl7pPr>
            <a:lvl8pPr marL="3199365" indent="0" algn="ctr">
              <a:buNone/>
              <a:defRPr>
                <a:solidFill>
                  <a:schemeClr val="tx1">
                    <a:tint val="75000"/>
                  </a:schemeClr>
                </a:solidFill>
              </a:defRPr>
            </a:lvl8pPr>
            <a:lvl9pPr marL="3656418"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5"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p:nvGrpSpPr>
        <p:grpSpPr bwMode="black">
          <a:xfrm>
            <a:off x="7904572" y="2242937"/>
            <a:ext cx="3176914" cy="1934623"/>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693"/>
              <a:endParaRPr lang="en-US" sz="1600" dirty="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693"/>
              <a:endParaRPr lang="en-US" sz="1600" dirty="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693"/>
              <a:endParaRPr lang="en-US" sz="1600" dirty="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693"/>
              <a:endParaRPr lang="en-US" sz="1600" dirty="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693"/>
              <a:endParaRPr lang="en-US" sz="1600" dirty="0">
                <a:solidFill>
                  <a:srgbClr val="292929"/>
                </a:solidFill>
              </a:endParaRPr>
            </a:p>
          </p:txBody>
        </p:sp>
      </p:grpSp>
    </p:spTree>
    <p:extLst>
      <p:ext uri="{BB962C8B-B14F-4D97-AF65-F5344CB8AC3E}">
        <p14:creationId xmlns:p14="http://schemas.microsoft.com/office/powerpoint/2010/main" val="1780950982"/>
      </p:ext>
    </p:extLst>
  </p:cSld>
  <p:clrMapOvr>
    <a:masterClrMapping/>
  </p:clrMapOvr>
  <p:transition>
    <p:fade/>
  </p:transition>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6"/>
            <a:ext cx="4205289" cy="1523495"/>
          </a:xfrm>
        </p:spPr>
        <p:txBody>
          <a:bodyPr anchor="ctr" anchorCtr="0">
            <a:noAutofit/>
          </a:bodyPr>
          <a:lstStyle>
            <a:lvl1pPr>
              <a:lnSpc>
                <a:spcPct val="90000"/>
              </a:lnSpc>
              <a:defRPr sz="4799"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8"/>
            <a:ext cx="4205289" cy="461665"/>
          </a:xfrm>
        </p:spPr>
        <p:txBody>
          <a:bodyPr>
            <a:noAutofit/>
          </a:bodyPr>
          <a:lstStyle>
            <a:lvl1pPr marL="0" indent="0" algn="l" defTabSz="914105"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51" indent="0" algn="ctr">
              <a:buNone/>
              <a:defRPr>
                <a:solidFill>
                  <a:schemeClr val="tx1">
                    <a:tint val="75000"/>
                  </a:schemeClr>
                </a:solidFill>
              </a:defRPr>
            </a:lvl2pPr>
            <a:lvl3pPr marL="914105" indent="0" algn="ctr">
              <a:buNone/>
              <a:defRPr>
                <a:solidFill>
                  <a:schemeClr val="tx1">
                    <a:tint val="75000"/>
                  </a:schemeClr>
                </a:solidFill>
              </a:defRPr>
            </a:lvl3pPr>
            <a:lvl4pPr marL="1371156" indent="0" algn="ctr">
              <a:buNone/>
              <a:defRPr>
                <a:solidFill>
                  <a:schemeClr val="tx1">
                    <a:tint val="75000"/>
                  </a:schemeClr>
                </a:solidFill>
              </a:defRPr>
            </a:lvl4pPr>
            <a:lvl5pPr marL="1828210" indent="0" algn="ctr">
              <a:buNone/>
              <a:defRPr>
                <a:solidFill>
                  <a:schemeClr val="tx1">
                    <a:tint val="75000"/>
                  </a:schemeClr>
                </a:solidFill>
              </a:defRPr>
            </a:lvl5pPr>
            <a:lvl6pPr marL="2285258" indent="0" algn="ctr">
              <a:buNone/>
              <a:defRPr>
                <a:solidFill>
                  <a:schemeClr val="tx1">
                    <a:tint val="75000"/>
                  </a:schemeClr>
                </a:solidFill>
              </a:defRPr>
            </a:lvl6pPr>
            <a:lvl7pPr marL="2742313" indent="0" algn="ctr">
              <a:buNone/>
              <a:defRPr>
                <a:solidFill>
                  <a:schemeClr val="tx1">
                    <a:tint val="75000"/>
                  </a:schemeClr>
                </a:solidFill>
              </a:defRPr>
            </a:lvl7pPr>
            <a:lvl8pPr marL="3199365" indent="0" algn="ctr">
              <a:buNone/>
              <a:defRPr>
                <a:solidFill>
                  <a:schemeClr val="tx1">
                    <a:tint val="75000"/>
                  </a:schemeClr>
                </a:solidFill>
              </a:defRPr>
            </a:lvl8pPr>
            <a:lvl9pPr marL="3656418"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5" b="0" i="0" u="none" strike="noStrike" kern="1200" cap="none" spc="-643"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p:nvSpPr>
        <p:spPr bwMode="black">
          <a:xfrm>
            <a:off x="7923610" y="1932605"/>
            <a:ext cx="3013332" cy="231424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80" tIns="41140" rIns="82280" bIns="41140" numCol="1" anchor="t" anchorCtr="0" compatLnSpc="1">
            <a:prstTxWarp prst="textNoShape">
              <a:avLst/>
            </a:prstTxWarp>
          </a:bodyPr>
          <a:lstStyle/>
          <a:p>
            <a:pPr defTabSz="1218693"/>
            <a:endParaRPr lang="en-US" sz="1600" dirty="0">
              <a:solidFill>
                <a:srgbClr val="292929"/>
              </a:solidFill>
            </a:endParaRPr>
          </a:p>
        </p:txBody>
      </p:sp>
    </p:spTree>
    <p:extLst>
      <p:ext uri="{BB962C8B-B14F-4D97-AF65-F5344CB8AC3E}">
        <p14:creationId xmlns:p14="http://schemas.microsoft.com/office/powerpoint/2010/main" val="3180802512"/>
      </p:ext>
    </p:extLst>
  </p:cSld>
  <p:clrMapOvr>
    <a:masterClrMapping/>
  </p:clrMapOvr>
  <p:transition>
    <p:fade/>
  </p:transition>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6"/>
            <a:ext cx="4205289" cy="1523495"/>
          </a:xfrm>
        </p:spPr>
        <p:txBody>
          <a:bodyPr anchor="ctr" anchorCtr="0">
            <a:noAutofit/>
          </a:bodyPr>
          <a:lstStyle>
            <a:lvl1pPr>
              <a:lnSpc>
                <a:spcPct val="90000"/>
              </a:lnSpc>
              <a:defRPr sz="4799"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8"/>
            <a:ext cx="4205289" cy="461665"/>
          </a:xfrm>
        </p:spPr>
        <p:txBody>
          <a:bodyPr>
            <a:noAutofit/>
          </a:bodyPr>
          <a:lstStyle>
            <a:lvl1pPr marL="0" indent="0" algn="l" defTabSz="914105"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51" indent="0" algn="ctr">
              <a:buNone/>
              <a:defRPr>
                <a:solidFill>
                  <a:schemeClr val="tx1">
                    <a:tint val="75000"/>
                  </a:schemeClr>
                </a:solidFill>
              </a:defRPr>
            </a:lvl2pPr>
            <a:lvl3pPr marL="914105" indent="0" algn="ctr">
              <a:buNone/>
              <a:defRPr>
                <a:solidFill>
                  <a:schemeClr val="tx1">
                    <a:tint val="75000"/>
                  </a:schemeClr>
                </a:solidFill>
              </a:defRPr>
            </a:lvl3pPr>
            <a:lvl4pPr marL="1371156" indent="0" algn="ctr">
              <a:buNone/>
              <a:defRPr>
                <a:solidFill>
                  <a:schemeClr val="tx1">
                    <a:tint val="75000"/>
                  </a:schemeClr>
                </a:solidFill>
              </a:defRPr>
            </a:lvl4pPr>
            <a:lvl5pPr marL="1828210" indent="0" algn="ctr">
              <a:buNone/>
              <a:defRPr>
                <a:solidFill>
                  <a:schemeClr val="tx1">
                    <a:tint val="75000"/>
                  </a:schemeClr>
                </a:solidFill>
              </a:defRPr>
            </a:lvl5pPr>
            <a:lvl6pPr marL="2285258" indent="0" algn="ctr">
              <a:buNone/>
              <a:defRPr>
                <a:solidFill>
                  <a:schemeClr val="tx1">
                    <a:tint val="75000"/>
                  </a:schemeClr>
                </a:solidFill>
              </a:defRPr>
            </a:lvl6pPr>
            <a:lvl7pPr marL="2742313" indent="0" algn="ctr">
              <a:buNone/>
              <a:defRPr>
                <a:solidFill>
                  <a:schemeClr val="tx1">
                    <a:tint val="75000"/>
                  </a:schemeClr>
                </a:solidFill>
              </a:defRPr>
            </a:lvl7pPr>
            <a:lvl8pPr marL="3199365" indent="0" algn="ctr">
              <a:buNone/>
              <a:defRPr>
                <a:solidFill>
                  <a:schemeClr val="tx1">
                    <a:tint val="75000"/>
                  </a:schemeClr>
                </a:solidFill>
              </a:defRPr>
            </a:lvl8pPr>
            <a:lvl9pPr marL="3656418"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5" b="0" i="0" u="none" strike="noStrike" kern="1200" cap="none" spc="-643"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8882764" y="1905000"/>
            <a:ext cx="1277597"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693"/>
              <a:endParaRPr lang="en-US" sz="3199" dirty="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693"/>
              <a:endParaRPr lang="en-US" sz="3199" dirty="0">
                <a:solidFill>
                  <a:srgbClr val="292929"/>
                </a:solidFill>
              </a:endParaRPr>
            </a:p>
          </p:txBody>
        </p:sp>
      </p:grpSp>
    </p:spTree>
    <p:extLst>
      <p:ext uri="{BB962C8B-B14F-4D97-AF65-F5344CB8AC3E}">
        <p14:creationId xmlns:p14="http://schemas.microsoft.com/office/powerpoint/2010/main" val="840211616"/>
      </p:ext>
    </p:extLst>
  </p:cSld>
  <p:clrMapOvr>
    <a:masterClrMapping/>
  </p:clrMapOvr>
  <p:transition>
    <p:fade/>
  </p:transition>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208" y="1905002"/>
            <a:ext cx="10693401"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798"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1564" y="6338054"/>
            <a:ext cx="2506560" cy="291353"/>
          </a:xfrm>
          <a:prstGeom prst="rect">
            <a:avLst/>
          </a:prstGeom>
        </p:spPr>
      </p:pic>
    </p:spTree>
    <p:extLst>
      <p:ext uri="{BB962C8B-B14F-4D97-AF65-F5344CB8AC3E}">
        <p14:creationId xmlns:p14="http://schemas.microsoft.com/office/powerpoint/2010/main" val="248720298"/>
      </p:ext>
    </p:extLst>
  </p:cSld>
  <p:clrMapOvr>
    <a:masterClrMapping/>
  </p:clrMapOvr>
  <p:transition>
    <p:fade/>
  </p:transition>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black">
          <a:xfrm>
            <a:off x="4321175" y="3140275"/>
            <a:ext cx="3546476" cy="577452"/>
          </a:xfrm>
          <a:prstGeom prst="rect">
            <a:avLst/>
          </a:prstGeom>
          <a:noFill/>
          <a:ln>
            <a:noFill/>
          </a:ln>
        </p:spPr>
      </p:pic>
      <p:sp>
        <p:nvSpPr>
          <p:cNvPr id="3" name="Text Box 3"/>
          <p:cNvSpPr txBox="1">
            <a:spLocks noChangeArrowheads="1"/>
          </p:cNvSpPr>
          <p:nvPr/>
        </p:nvSpPr>
        <p:spPr bwMode="blackWhite">
          <a:xfrm>
            <a:off x="507868" y="6083575"/>
            <a:ext cx="11173090" cy="400260"/>
          </a:xfrm>
          <a:prstGeom prst="rect">
            <a:avLst/>
          </a:prstGeom>
          <a:noFill/>
          <a:ln w="12700">
            <a:noFill/>
            <a:miter lim="800000"/>
            <a:headEnd type="none" w="sm" len="sm"/>
            <a:tailEnd type="none" w="sm" len="sm"/>
          </a:ln>
          <a:effectLst/>
        </p:spPr>
        <p:txBody>
          <a:bodyPr vert="horz" wrap="square" lIns="91398" tIns="45699" rIns="91398" bIns="45699" numCol="1" anchor="t" anchorCtr="0" compatLnSpc="1">
            <a:prstTxWarp prst="textNoShape">
              <a:avLst/>
            </a:prstTxWarp>
            <a:spAutoFit/>
          </a:bodyPr>
          <a:lstStyle/>
          <a:p>
            <a:pPr algn="ctr" defTabSz="913841" eaLnBrk="0" hangingPunct="0"/>
            <a:r>
              <a:rPr lang="en-US" sz="667" dirty="0">
                <a:solidFill>
                  <a:srgbClr val="FFFFFF">
                    <a:alpha val="99000"/>
                  </a:srgbClr>
                </a:solidFill>
                <a:cs typeface="Arial" charset="0"/>
              </a:rPr>
              <a:t>© </a:t>
            </a:r>
            <a:r>
              <a:rPr lang="en-US" sz="667" dirty="0" smtClean="0">
                <a:solidFill>
                  <a:srgbClr val="FFFFFF">
                    <a:alpha val="99000"/>
                  </a:srgbClr>
                </a:solidFill>
                <a:cs typeface="Arial" charset="0"/>
              </a:rPr>
              <a:t>2012 Microsoft </a:t>
            </a:r>
            <a:r>
              <a:rPr lang="en-US" sz="667"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3841" eaLnBrk="0" hangingPunct="0"/>
            <a:r>
              <a:rPr lang="en-US" sz="667"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667" dirty="0" smtClean="0">
                <a:solidFill>
                  <a:srgbClr val="FFFFFF">
                    <a:alpha val="99000"/>
                  </a:srgbClr>
                </a:solidFill>
                <a:cs typeface="Arial" charset="0"/>
              </a:rPr>
              <a:t>MICROSOFT </a:t>
            </a:r>
            <a:r>
              <a:rPr lang="en-US" sz="667"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1864611377"/>
      </p:ext>
    </p:extLst>
  </p:cSld>
  <p:clrMapOvr>
    <a:masterClrMapping/>
  </p:clrMapOvr>
  <p:transition>
    <p:fade/>
  </p:transition>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p:ph type="body" sz="quarter" idx="10" hasCustomPrompt="1"/>
          </p:nvPr>
        </p:nvSpPr>
        <p:spPr>
          <a:xfrm>
            <a:off x="512764" y="2892714"/>
            <a:ext cx="11228440" cy="1218539"/>
          </a:xfrm>
        </p:spPr>
        <p:txBody>
          <a:bodyPr/>
          <a:lstStyle>
            <a:lvl1pPr marL="0" indent="0">
              <a:buNone/>
              <a:defRPr lang="en-US" sz="8798" i="0" kern="1200" spc="-100" baseline="0" dirty="0" smtClean="0">
                <a:solidFill>
                  <a:schemeClr val="bg1">
                    <a:alpha val="99000"/>
                  </a:schemeClr>
                </a:solidFill>
                <a:latin typeface="Segoe UI Light" pitchFamily="34" charset="0"/>
                <a:ea typeface="+mn-ea"/>
                <a:cs typeface="+mn-cs"/>
              </a:defRPr>
            </a:lvl1pPr>
          </a:lstStyle>
          <a:p>
            <a:pPr marL="0" lvl="0" indent="0" algn="l" defTabSz="914105"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p:ph type="body" sz="quarter" idx="11" hasCustomPrompt="1"/>
          </p:nvPr>
        </p:nvSpPr>
        <p:spPr>
          <a:xfrm>
            <a:off x="512764" y="4343405"/>
            <a:ext cx="7513637" cy="443070"/>
          </a:xfrm>
        </p:spPr>
        <p:txBody>
          <a:bodyPr/>
          <a:lstStyle>
            <a:lvl1pPr marL="0" indent="0">
              <a:buNone/>
              <a:defRPr lang="en-US" sz="3199" kern="1200" spc="-100" baseline="0" dirty="0">
                <a:solidFill>
                  <a:schemeClr val="bg1">
                    <a:alpha val="99000"/>
                  </a:schemeClr>
                </a:solidFill>
                <a:latin typeface="+mj-lt"/>
                <a:ea typeface="+mn-ea"/>
                <a:cs typeface="+mn-cs"/>
              </a:defRPr>
            </a:lvl1pPr>
          </a:lstStyle>
          <a:p>
            <a:pPr marL="0" lvl="0" indent="0" algn="l" defTabSz="914105"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708" y="6364657"/>
            <a:ext cx="1595652" cy="268367"/>
          </a:xfrm>
          <a:prstGeom prst="rect">
            <a:avLst/>
          </a:prstGeom>
          <a:noFill/>
          <a:ln>
            <a:noFill/>
          </a:ln>
        </p:spPr>
      </p:pic>
      <p:pic>
        <p:nvPicPr>
          <p:cNvPr id="7" name="Picture 6"/>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4" y="228601"/>
            <a:ext cx="2497827" cy="290339"/>
          </a:xfrm>
          <a:prstGeom prst="rect">
            <a:avLst/>
          </a:prstGeom>
        </p:spPr>
      </p:pic>
    </p:spTree>
    <p:extLst>
      <p:ext uri="{BB962C8B-B14F-4D97-AF65-F5344CB8AC3E}">
        <p14:creationId xmlns:p14="http://schemas.microsoft.com/office/powerpoint/2010/main" val="456978779"/>
      </p:ext>
    </p:extLst>
  </p:cSld>
  <p:clrMapOvr>
    <a:masterClrMapping/>
  </p:clrMapOvr>
  <p:transition>
    <p:fade/>
  </p:transition>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3" y="1447799"/>
            <a:ext cx="11149013" cy="2000548"/>
          </a:xfrm>
        </p:spPr>
        <p:txBody>
          <a:bodyPr/>
          <a:lstStyle>
            <a:lvl1pPr marL="460241" indent="-460241">
              <a:buClr>
                <a:srgbClr val="FFFFFF"/>
              </a:buClr>
              <a:buSzPct val="70000"/>
              <a:buFontTx/>
              <a:buBlip>
                <a:blip r:embed="rId2"/>
              </a:buBlip>
              <a:defRPr>
                <a:gradFill>
                  <a:gsLst>
                    <a:gs pos="0">
                      <a:srgbClr val="FFFFFF"/>
                    </a:gs>
                    <a:gs pos="86000">
                      <a:srgbClr val="FFFFFF"/>
                    </a:gs>
                  </a:gsLst>
                  <a:lin ang="5400000" scaled="0"/>
                </a:gradFill>
              </a:defRPr>
            </a:lvl1pPr>
            <a:lvl2pPr marL="855421" indent="-395179">
              <a:buClr>
                <a:srgbClr val="FFFFFF"/>
              </a:buClr>
              <a:buSzPct val="70000"/>
              <a:buFontTx/>
              <a:buBlip>
                <a:blip r:embed="rId2"/>
              </a:buBlip>
              <a:defRPr>
                <a:gradFill>
                  <a:gsLst>
                    <a:gs pos="0">
                      <a:srgbClr val="FFFFFF"/>
                    </a:gs>
                    <a:gs pos="86000">
                      <a:srgbClr val="FFFFFF"/>
                    </a:gs>
                  </a:gsLst>
                  <a:lin ang="5400000" scaled="0"/>
                </a:gradFill>
              </a:defRPr>
            </a:lvl2pPr>
            <a:lvl3pPr marL="1258533" indent="-403113">
              <a:buClr>
                <a:srgbClr val="FFFFFF"/>
              </a:buClr>
              <a:buSzPct val="70000"/>
              <a:buFontTx/>
              <a:buBlip>
                <a:blip r:embed="rId2"/>
              </a:buBlip>
              <a:defRPr>
                <a:gradFill>
                  <a:gsLst>
                    <a:gs pos="0">
                      <a:srgbClr val="FFFFFF"/>
                    </a:gs>
                    <a:gs pos="86000">
                      <a:srgbClr val="FFFFFF"/>
                    </a:gs>
                  </a:gsLst>
                  <a:lin ang="5400000" scaled="0"/>
                </a:gradFill>
              </a:defRPr>
            </a:lvl3pPr>
            <a:lvl4pPr marL="1604504" indent="-345976">
              <a:buClr>
                <a:srgbClr val="FFFFFF"/>
              </a:buClr>
              <a:buSzPct val="70000"/>
              <a:buFontTx/>
              <a:buBlip>
                <a:blip r:embed="rId2"/>
              </a:buBlip>
              <a:defRPr>
                <a:gradFill>
                  <a:gsLst>
                    <a:gs pos="0">
                      <a:srgbClr val="FFFFFF"/>
                    </a:gs>
                    <a:gs pos="86000">
                      <a:srgbClr val="FFFFFF"/>
                    </a:gs>
                  </a:gsLst>
                  <a:lin ang="5400000" scaled="0"/>
                </a:gradFill>
              </a:defRPr>
            </a:lvl4pPr>
            <a:lvl5pPr marL="1940964" indent="-336455">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180751643"/>
      </p:ext>
    </p:extLst>
  </p:cSld>
  <p:clrMapOvr>
    <a:masterClrMapping/>
  </p:clrMapOvr>
  <p:transition>
    <p:fade/>
  </p:transition>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3" y="1447799"/>
            <a:ext cx="11149013" cy="2000548"/>
          </a:xfrm>
        </p:spPr>
        <p:txBody>
          <a:bodyPr/>
          <a:lstStyle>
            <a:lvl1pPr marL="460241" indent="-460241">
              <a:buClr>
                <a:srgbClr val="FFFFFF"/>
              </a:buClr>
              <a:buSzPct val="70000"/>
              <a:buFontTx/>
              <a:buBlip>
                <a:blip r:embed="rId2"/>
              </a:buBlip>
              <a:defRPr>
                <a:gradFill>
                  <a:gsLst>
                    <a:gs pos="0">
                      <a:srgbClr val="FFFFFF"/>
                    </a:gs>
                    <a:gs pos="86000">
                      <a:srgbClr val="FFFFFF"/>
                    </a:gs>
                  </a:gsLst>
                  <a:lin ang="5400000" scaled="0"/>
                </a:gradFill>
              </a:defRPr>
            </a:lvl1pPr>
            <a:lvl2pPr marL="855421" indent="-395179">
              <a:buClr>
                <a:srgbClr val="FFFFFF"/>
              </a:buClr>
              <a:buSzPct val="70000"/>
              <a:buFontTx/>
              <a:buBlip>
                <a:blip r:embed="rId2"/>
              </a:buBlip>
              <a:defRPr>
                <a:gradFill>
                  <a:gsLst>
                    <a:gs pos="0">
                      <a:srgbClr val="FFFFFF"/>
                    </a:gs>
                    <a:gs pos="86000">
                      <a:srgbClr val="FFFFFF"/>
                    </a:gs>
                  </a:gsLst>
                  <a:lin ang="5400000" scaled="0"/>
                </a:gradFill>
              </a:defRPr>
            </a:lvl2pPr>
            <a:lvl3pPr marL="1258533" indent="-403113">
              <a:buClr>
                <a:srgbClr val="FFFFFF"/>
              </a:buClr>
              <a:buSzPct val="70000"/>
              <a:buFontTx/>
              <a:buBlip>
                <a:blip r:embed="rId2"/>
              </a:buBlip>
              <a:defRPr>
                <a:gradFill>
                  <a:gsLst>
                    <a:gs pos="0">
                      <a:srgbClr val="FFFFFF"/>
                    </a:gs>
                    <a:gs pos="86000">
                      <a:srgbClr val="FFFFFF"/>
                    </a:gs>
                  </a:gsLst>
                  <a:lin ang="5400000" scaled="0"/>
                </a:gradFill>
              </a:defRPr>
            </a:lvl3pPr>
            <a:lvl4pPr marL="1604504" indent="-345976">
              <a:buClr>
                <a:srgbClr val="FFFFFF"/>
              </a:buClr>
              <a:buSzPct val="70000"/>
              <a:buFontTx/>
              <a:buBlip>
                <a:blip r:embed="rId2"/>
              </a:buBlip>
              <a:defRPr>
                <a:gradFill>
                  <a:gsLst>
                    <a:gs pos="0">
                      <a:srgbClr val="FFFFFF"/>
                    </a:gs>
                    <a:gs pos="86000">
                      <a:srgbClr val="FFFFFF"/>
                    </a:gs>
                  </a:gsLst>
                  <a:lin ang="5400000" scaled="0"/>
                </a:gradFill>
              </a:defRPr>
            </a:lvl4pPr>
            <a:lvl5pPr marL="1940964" indent="-336455">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2" y="6238876"/>
            <a:ext cx="12188826" cy="619125"/>
          </a:xfrm>
          <a:solidFill>
            <a:srgbClr val="FFFF99"/>
          </a:solidFill>
        </p:spPr>
        <p:txBody>
          <a:bodyPr wrap="square" lIns="114291" tIns="57143" rIns="114291" bIns="57143" anchor="b" anchorCtr="0">
            <a:noAutofit/>
          </a:bodyPr>
          <a:lstStyle>
            <a:lvl1pPr algn="r">
              <a:buFont typeface="Arial" pitchFamily="34" charset="0"/>
              <a:buNone/>
              <a:defRPr spc="-51"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592805771"/>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p:nvSpPr>
        <p:spPr bwMode="auto">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68" tIns="45685" rIns="91368" bIns="45685" numCol="1" spcCol="0" rtlCol="0" anchor="ctr" anchorCtr="0" compatLnSpc="1">
            <a:prstTxWarp prst="textNoShape">
              <a:avLst/>
            </a:prstTxWarp>
          </a:bodyPr>
          <a:lstStyle/>
          <a:p>
            <a:pPr algn="ctr" defTabSz="913453" fontAlgn="base">
              <a:spcBef>
                <a:spcPct val="0"/>
              </a:spcBef>
              <a:spcAft>
                <a:spcPct val="0"/>
              </a:spcAft>
            </a:pPr>
            <a:endParaRPr lang="en-US" sz="2266"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029" rtl="0" eaLnBrk="1" latinLnBrk="0" hangingPunct="1">
              <a:lnSpc>
                <a:spcPct val="90000"/>
              </a:lnSpc>
              <a:spcBef>
                <a:spcPct val="0"/>
              </a:spcBef>
              <a:buNone/>
              <a:defRPr lang="en-US" sz="5465"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3805" y="3440890"/>
            <a:ext cx="6945312" cy="1195437"/>
          </a:xfrm>
        </p:spPr>
        <p:txBody>
          <a:bodyPr lIns="137142" tIns="137142" anchor="ctr" anchorCtr="0"/>
          <a:lstStyle>
            <a:lvl1pPr marL="574464" indent="-571289">
              <a:spcAft>
                <a:spcPts val="1200"/>
              </a:spcAft>
              <a:buNone/>
              <a:defRPr lang="en-US" sz="4399"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5947" indent="-342776">
              <a:buFont typeface="Arial" pitchFamily="34" charset="0"/>
              <a:buNone/>
              <a:defRPr lang="en-US" sz="2399" kern="1200" spc="-51" baseline="0" dirty="0">
                <a:gradFill>
                  <a:gsLst>
                    <a:gs pos="0">
                      <a:srgbClr val="595959"/>
                    </a:gs>
                    <a:gs pos="86000">
                      <a:srgbClr val="595959"/>
                    </a:gs>
                  </a:gsLst>
                  <a:lin ang="5400000" scaled="0"/>
                </a:gradFill>
                <a:latin typeface="+mn-lt"/>
                <a:ea typeface="+mn-ea"/>
                <a:cs typeface="+mn-cs"/>
              </a:defRPr>
            </a:lvl2pPr>
          </a:lstStyle>
          <a:p>
            <a:pPr marL="3175" lvl="0" indent="0" algn="l" defTabSz="914029" rtl="0" eaLnBrk="1" latinLnBrk="0" hangingPunct="1">
              <a:lnSpc>
                <a:spcPct val="90000"/>
              </a:lnSpc>
              <a:spcBef>
                <a:spcPts val="0"/>
              </a:spcBef>
              <a:spcAft>
                <a:spcPts val="900"/>
              </a:spcAft>
              <a:buSzPct val="80000"/>
            </a:pPr>
            <a:r>
              <a:rPr lang="en-US" smtClean="0"/>
              <a:t>Click to edit Master text styles</a:t>
            </a:r>
          </a:p>
          <a:p>
            <a:pPr marL="3175" lvl="1" indent="0" algn="l" defTabSz="914029"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p:nvSpPr>
        <p:spPr bwMode="black">
          <a:xfrm>
            <a:off x="1200173" y="2133600"/>
            <a:ext cx="18650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272" tIns="41136" rIns="82272" bIns="41136" numCol="1" anchor="t" anchorCtr="0" compatLnSpc="1">
            <a:prstTxWarp prst="textNoShape">
              <a:avLst/>
            </a:prstTxWarp>
          </a:bodyPr>
          <a:lstStyle/>
          <a:p>
            <a:pPr lvl="0" defTabSz="1218541"/>
            <a:endParaRPr lang="en-US" sz="1600" dirty="0">
              <a:solidFill>
                <a:srgbClr val="292929"/>
              </a:solidFill>
            </a:endParaRPr>
          </a:p>
        </p:txBody>
      </p:sp>
    </p:spTree>
    <p:extLst>
      <p:ext uri="{BB962C8B-B14F-4D97-AF65-F5344CB8AC3E}">
        <p14:creationId xmlns:p14="http://schemas.microsoft.com/office/powerpoint/2010/main" val="2480588676"/>
      </p:ext>
    </p:extLst>
  </p:cSld>
  <p:clrMapOvr>
    <a:masterClrMapping/>
  </p:clrMapOvr>
  <p:transition>
    <p:fade/>
  </p:transition>
  <p:timing>
    <p:tnLst>
      <p:par>
        <p:cTn id="1" dur="indefinite" restart="never" nodeType="tmRoot"/>
      </p:par>
    </p:tn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p:cSld name="3_Title Slid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604385" y="2669437"/>
            <a:ext cx="10303349" cy="1470025"/>
          </a:xfrm>
        </p:spPr>
        <p:txBody>
          <a:bodyPr>
            <a:noAutofit/>
          </a:bodyPr>
          <a:lstStyle>
            <a:lvl1pPr algn="l">
              <a:lnSpc>
                <a:spcPct val="90000"/>
              </a:lnSpc>
              <a:spcAft>
                <a:spcPts val="800"/>
              </a:spcAft>
              <a:defRPr sz="7198" b="1" i="0" baseline="0">
                <a:solidFill>
                  <a:schemeClr val="bg1">
                    <a:alpha val="97000"/>
                  </a:schemeClr>
                </a:solidFill>
                <a:effectLst>
                  <a:outerShdw blurRad="25400" dist="38100" dir="2700000">
                    <a:srgbClr val="000000">
                      <a:alpha val="9000"/>
                    </a:srgbClr>
                  </a:outerShdw>
                </a:effectLst>
                <a:latin typeface="Segoe"/>
                <a:cs typeface="Segoe"/>
              </a:defRPr>
            </a:lvl1pPr>
          </a:lstStyle>
          <a:p>
            <a:r>
              <a:rPr lang="en-US" dirty="0" smtClean="0"/>
              <a:t>click to edit master </a:t>
            </a:r>
            <a:br>
              <a:rPr lang="en-US" dirty="0" smtClean="0"/>
            </a:br>
            <a:r>
              <a:rPr lang="en-US" dirty="0" smtClean="0"/>
              <a:t>text style</a:t>
            </a:r>
            <a:endParaRPr lang="en-US" dirty="0"/>
          </a:p>
        </p:txBody>
      </p:sp>
      <p:sp>
        <p:nvSpPr>
          <p:cNvPr id="8" name="Subtitle 2"/>
          <p:cNvSpPr>
            <a:spLocks noGrp="1"/>
          </p:cNvSpPr>
          <p:nvPr>
            <p:ph type="subTitle" idx="1" hasCustomPrompt="1"/>
          </p:nvPr>
        </p:nvSpPr>
        <p:spPr>
          <a:xfrm>
            <a:off x="604379" y="4320022"/>
            <a:ext cx="7051386" cy="732551"/>
          </a:xfrm>
        </p:spPr>
        <p:txBody>
          <a:bodyPr>
            <a:normAutofit/>
          </a:bodyPr>
          <a:lstStyle>
            <a:lvl1pPr marL="0" indent="0" algn="l">
              <a:buNone/>
              <a:defRPr sz="2666" b="0" i="0">
                <a:solidFill>
                  <a:srgbClr val="FFFFFF"/>
                </a:solidFill>
                <a:latin typeface="Segoe"/>
                <a:cs typeface="Segoe"/>
              </a:defRPr>
            </a:lvl1pPr>
            <a:lvl2pPr marL="609346" indent="0" algn="ctr">
              <a:buNone/>
              <a:defRPr>
                <a:solidFill>
                  <a:schemeClr val="tx1">
                    <a:tint val="75000"/>
                  </a:schemeClr>
                </a:solidFill>
              </a:defRPr>
            </a:lvl2pPr>
            <a:lvl3pPr marL="1218693" indent="0" algn="ctr">
              <a:buNone/>
              <a:defRPr>
                <a:solidFill>
                  <a:schemeClr val="tx1">
                    <a:tint val="75000"/>
                  </a:schemeClr>
                </a:solidFill>
              </a:defRPr>
            </a:lvl3pPr>
            <a:lvl4pPr marL="1828039" indent="0" algn="ctr">
              <a:buNone/>
              <a:defRPr>
                <a:solidFill>
                  <a:schemeClr val="tx1">
                    <a:tint val="75000"/>
                  </a:schemeClr>
                </a:solidFill>
              </a:defRPr>
            </a:lvl4pPr>
            <a:lvl5pPr marL="2437385" indent="0" algn="ctr">
              <a:buNone/>
              <a:defRPr>
                <a:solidFill>
                  <a:schemeClr val="tx1">
                    <a:tint val="75000"/>
                  </a:schemeClr>
                </a:solidFill>
              </a:defRPr>
            </a:lvl5pPr>
            <a:lvl6pPr marL="3046729" indent="0" algn="ctr">
              <a:buNone/>
              <a:defRPr>
                <a:solidFill>
                  <a:schemeClr val="tx1">
                    <a:tint val="75000"/>
                  </a:schemeClr>
                </a:solidFill>
              </a:defRPr>
            </a:lvl6pPr>
            <a:lvl7pPr marL="3656078" indent="0" algn="ctr">
              <a:buNone/>
              <a:defRPr>
                <a:solidFill>
                  <a:schemeClr val="tx1">
                    <a:tint val="75000"/>
                  </a:schemeClr>
                </a:solidFill>
              </a:defRPr>
            </a:lvl7pPr>
            <a:lvl8pPr marL="4265421" indent="0" algn="ctr">
              <a:buNone/>
              <a:defRPr>
                <a:solidFill>
                  <a:schemeClr val="tx1">
                    <a:tint val="75000"/>
                  </a:schemeClr>
                </a:solidFill>
              </a:defRPr>
            </a:lvl8pPr>
            <a:lvl9pPr marL="4874768" indent="0" algn="ctr">
              <a:buNone/>
              <a:defRPr>
                <a:solidFill>
                  <a:schemeClr val="tx1">
                    <a:tint val="75000"/>
                  </a:schemeClr>
                </a:solidFill>
              </a:defRPr>
            </a:lvl9pPr>
          </a:lstStyle>
          <a:p>
            <a:r>
              <a:rPr lang="en-US" dirty="0" smtClean="0"/>
              <a:t>click to edit Master subtitle style</a:t>
            </a:r>
            <a:endParaRPr lang="en-US" dirty="0"/>
          </a:p>
        </p:txBody>
      </p:sp>
      <p:sp>
        <p:nvSpPr>
          <p:cNvPr id="9" name="Slide Number Placeholder 5"/>
          <p:cNvSpPr>
            <a:spLocks noGrp="1"/>
          </p:cNvSpPr>
          <p:nvPr>
            <p:ph type="sldNum" sz="quarter" idx="12"/>
          </p:nvPr>
        </p:nvSpPr>
        <p:spPr>
          <a:xfrm>
            <a:off x="593312" y="6356352"/>
            <a:ext cx="2844059" cy="365125"/>
          </a:xfrm>
          <a:prstGeom prst="rect">
            <a:avLst/>
          </a:prstGeom>
        </p:spPr>
        <p:txBody>
          <a:bodyPr lIns="91424" tIns="45712" rIns="91424" bIns="45712"/>
          <a:lstStyle>
            <a:lvl1pPr algn="l">
              <a:defRPr b="0" i="0">
                <a:solidFill>
                  <a:srgbClr val="FFFFFF"/>
                </a:solidFill>
                <a:latin typeface="Segoe"/>
                <a:cs typeface="Segoe"/>
              </a:defRPr>
            </a:lvl1pPr>
          </a:lstStyle>
          <a:p>
            <a:pPr defTabSz="1218693"/>
            <a:fld id="{B6F15528-21DE-4FAA-801E-634DDDAF4B2B}" type="slidenum">
              <a:rPr lang="en-US" smtClean="0"/>
              <a:pPr defTabSz="1218693"/>
              <a:t>‹#›</a:t>
            </a:fld>
            <a:endParaRPr lang="en-US" dirty="0"/>
          </a:p>
        </p:txBody>
      </p:sp>
    </p:spTree>
    <p:extLst>
      <p:ext uri="{BB962C8B-B14F-4D97-AF65-F5344CB8AC3E}">
        <p14:creationId xmlns:p14="http://schemas.microsoft.com/office/powerpoint/2010/main" val="618284764"/>
      </p:ext>
    </p:extLst>
  </p:cSld>
  <p:clrMapOvr>
    <a:masterClrMapping/>
  </p:clrMapOvr>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type="obj">
  <p:cSld name="4_Title and Content">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441" y="339257"/>
            <a:ext cx="10969943" cy="1143000"/>
          </a:xfrm>
        </p:spPr>
        <p:txBody>
          <a:bodyPr>
            <a:normAutofit/>
          </a:bodyPr>
          <a:lstStyle>
            <a:lvl1pPr algn="ctr">
              <a:defRPr sz="4799" b="1" i="0">
                <a:solidFill>
                  <a:schemeClr val="tx1">
                    <a:lumMod val="75000"/>
                    <a:lumOff val="25000"/>
                  </a:schemeClr>
                </a:solidFill>
                <a:latin typeface="Segoe"/>
                <a:cs typeface="Segoe"/>
              </a:defRPr>
            </a:lvl1pPr>
          </a:lstStyle>
          <a:p>
            <a:r>
              <a:rPr lang="en-US" smtClean="0"/>
              <a:t>Click to edit Master title style</a:t>
            </a:r>
            <a:endParaRPr lang="en-US" dirty="0"/>
          </a:p>
        </p:txBody>
      </p:sp>
      <p:sp>
        <p:nvSpPr>
          <p:cNvPr id="3" name="Content Placeholder 2"/>
          <p:cNvSpPr>
            <a:spLocks noGrp="1"/>
          </p:cNvSpPr>
          <p:nvPr>
            <p:ph idx="1"/>
          </p:nvPr>
        </p:nvSpPr>
        <p:spPr>
          <a:xfrm>
            <a:off x="609441" y="1482259"/>
            <a:ext cx="10969943" cy="2000548"/>
          </a:xfrm>
        </p:spPr>
        <p:txBody>
          <a:bodyPr/>
          <a:lstStyle>
            <a:lvl1pPr>
              <a:defRPr b="0" i="0">
                <a:solidFill>
                  <a:schemeClr val="tx1">
                    <a:lumMod val="65000"/>
                    <a:lumOff val="35000"/>
                  </a:schemeClr>
                </a:solidFill>
                <a:latin typeface="Segoe"/>
                <a:cs typeface="Segoe"/>
              </a:defRPr>
            </a:lvl1pPr>
            <a:lvl2pPr>
              <a:defRPr b="0" i="0">
                <a:solidFill>
                  <a:schemeClr val="tx1">
                    <a:lumMod val="65000"/>
                    <a:lumOff val="35000"/>
                  </a:schemeClr>
                </a:solidFill>
                <a:latin typeface="Segoe"/>
                <a:cs typeface="Segoe"/>
              </a:defRPr>
            </a:lvl2pPr>
            <a:lvl3pPr>
              <a:defRPr b="0" i="0">
                <a:solidFill>
                  <a:schemeClr val="tx1">
                    <a:lumMod val="65000"/>
                    <a:lumOff val="35000"/>
                  </a:schemeClr>
                </a:solidFill>
                <a:latin typeface="Segoe"/>
                <a:cs typeface="Segoe"/>
              </a:defRPr>
            </a:lvl3pPr>
            <a:lvl4pPr>
              <a:defRPr b="0" i="0">
                <a:solidFill>
                  <a:schemeClr val="tx1">
                    <a:lumMod val="65000"/>
                    <a:lumOff val="35000"/>
                  </a:schemeClr>
                </a:solidFill>
                <a:latin typeface="Segoe"/>
                <a:cs typeface="Segoe"/>
              </a:defRPr>
            </a:lvl4pPr>
            <a:lvl5pPr>
              <a:defRPr b="0" i="0">
                <a:solidFill>
                  <a:schemeClr val="tx1">
                    <a:lumMod val="65000"/>
                    <a:lumOff val="35000"/>
                  </a:schemeClr>
                </a:solidFill>
                <a:latin typeface="Segoe"/>
                <a:cs typeface="Sego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5"/>
          <p:cNvSpPr>
            <a:spLocks noGrp="1"/>
          </p:cNvSpPr>
          <p:nvPr>
            <p:ph type="sldNum" sz="quarter" idx="12"/>
          </p:nvPr>
        </p:nvSpPr>
        <p:spPr>
          <a:xfrm>
            <a:off x="4681295" y="6363220"/>
            <a:ext cx="2844059" cy="365125"/>
          </a:xfrm>
          <a:prstGeom prst="rect">
            <a:avLst/>
          </a:prstGeom>
        </p:spPr>
        <p:txBody>
          <a:bodyPr lIns="91424" tIns="45712" rIns="91424" bIns="45712"/>
          <a:lstStyle>
            <a:lvl1pPr algn="ctr">
              <a:defRPr b="0" i="0">
                <a:solidFill>
                  <a:schemeClr val="tx1">
                    <a:lumMod val="95000"/>
                    <a:lumOff val="5000"/>
                  </a:schemeClr>
                </a:solidFill>
                <a:latin typeface="Segoe"/>
                <a:cs typeface="Segoe"/>
              </a:defRPr>
            </a:lvl1pPr>
          </a:lstStyle>
          <a:p>
            <a:pPr defTabSz="1218693"/>
            <a:fld id="{B6F15528-21DE-4FAA-801E-634DDDAF4B2B}" type="slidenum">
              <a:rPr lang="en-US" smtClean="0">
                <a:solidFill>
                  <a:srgbClr val="292929">
                    <a:lumMod val="95000"/>
                    <a:lumOff val="5000"/>
                  </a:srgbClr>
                </a:solidFill>
              </a:rPr>
              <a:pPr defTabSz="1218693"/>
              <a:t>‹#›</a:t>
            </a:fld>
            <a:endParaRPr lang="en-US" dirty="0">
              <a:solidFill>
                <a:srgbClr val="292929">
                  <a:lumMod val="95000"/>
                  <a:lumOff val="5000"/>
                </a:srgbClr>
              </a:solidFill>
            </a:endParaRPr>
          </a:p>
        </p:txBody>
      </p:sp>
    </p:spTree>
    <p:extLst>
      <p:ext uri="{BB962C8B-B14F-4D97-AF65-F5344CB8AC3E}">
        <p14:creationId xmlns:p14="http://schemas.microsoft.com/office/powerpoint/2010/main" val="734534621"/>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3_Two Panel Layout">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441" y="339257"/>
            <a:ext cx="10969943" cy="1143000"/>
          </a:xfrm>
        </p:spPr>
        <p:txBody>
          <a:bodyPr>
            <a:normAutofit/>
          </a:bodyPr>
          <a:lstStyle>
            <a:lvl1pPr algn="ctr">
              <a:defRPr sz="4799" b="1" i="0">
                <a:solidFill>
                  <a:schemeClr val="tx1">
                    <a:lumMod val="75000"/>
                    <a:lumOff val="25000"/>
                  </a:schemeClr>
                </a:solidFill>
                <a:latin typeface="Segoe"/>
                <a:cs typeface="Segoe"/>
              </a:defRPr>
            </a:lvl1pPr>
          </a:lstStyle>
          <a:p>
            <a:r>
              <a:rPr lang="en-US" dirty="0" smtClean="0"/>
              <a:t>Click to edit Master title style</a:t>
            </a:r>
            <a:endParaRPr lang="en-US" dirty="0"/>
          </a:p>
        </p:txBody>
      </p:sp>
      <p:sp>
        <p:nvSpPr>
          <p:cNvPr id="10" name="Content Placeholder 2"/>
          <p:cNvSpPr>
            <a:spLocks noGrp="1"/>
          </p:cNvSpPr>
          <p:nvPr>
            <p:ph sz="half" idx="1"/>
          </p:nvPr>
        </p:nvSpPr>
        <p:spPr>
          <a:xfrm>
            <a:off x="609441" y="1487429"/>
            <a:ext cx="5277761" cy="2836161"/>
          </a:xfrm>
        </p:spPr>
        <p:txBody>
          <a:bodyPr/>
          <a:lstStyle>
            <a:lvl1pPr marL="453095" indent="-453095">
              <a:lnSpc>
                <a:spcPct val="90000"/>
              </a:lnSpc>
              <a:defRPr sz="3732">
                <a:solidFill>
                  <a:schemeClr val="tx1">
                    <a:lumMod val="65000"/>
                    <a:lumOff val="35000"/>
                  </a:schemeClr>
                </a:solidFill>
              </a:defRPr>
            </a:lvl1pPr>
            <a:lvl2pPr marL="897373" indent="-433701">
              <a:lnSpc>
                <a:spcPct val="90000"/>
              </a:lnSpc>
              <a:defRPr sz="3199">
                <a:solidFill>
                  <a:schemeClr val="tx1">
                    <a:lumMod val="65000"/>
                    <a:lumOff val="35000"/>
                  </a:schemeClr>
                </a:solidFill>
              </a:defRPr>
            </a:lvl2pPr>
            <a:lvl3pPr marL="1271129" indent="-384336">
              <a:lnSpc>
                <a:spcPct val="90000"/>
              </a:lnSpc>
              <a:defRPr sz="2666">
                <a:solidFill>
                  <a:schemeClr val="tx1">
                    <a:lumMod val="65000"/>
                    <a:lumOff val="35000"/>
                  </a:schemeClr>
                </a:solidFill>
              </a:defRPr>
            </a:lvl3pPr>
            <a:lvl4pPr marL="1636075" indent="-364942">
              <a:lnSpc>
                <a:spcPct val="90000"/>
              </a:lnSpc>
              <a:defRPr sz="2399">
                <a:solidFill>
                  <a:schemeClr val="tx1">
                    <a:lumMod val="65000"/>
                    <a:lumOff val="35000"/>
                  </a:schemeClr>
                </a:solidFill>
              </a:defRPr>
            </a:lvl4pPr>
            <a:lvl5pPr marL="2020411" indent="-373756">
              <a:lnSpc>
                <a:spcPct val="90000"/>
              </a:lnSpc>
              <a:defRPr sz="2399">
                <a:solidFill>
                  <a:schemeClr val="tx1">
                    <a:lumMod val="65000"/>
                    <a:lumOff val="35000"/>
                  </a:schemeClr>
                </a:solidFill>
              </a:defRPr>
            </a:lvl5pPr>
            <a:lvl6pPr>
              <a:defRPr sz="2399"/>
            </a:lvl6pPr>
            <a:lvl7pPr>
              <a:defRPr sz="2399"/>
            </a:lvl7pPr>
            <a:lvl8pPr>
              <a:defRPr sz="2399"/>
            </a:lvl8pPr>
            <a:lvl9pPr>
              <a:defRPr sz="2399"/>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3"/>
          <p:cNvSpPr>
            <a:spLocks noGrp="1"/>
          </p:cNvSpPr>
          <p:nvPr>
            <p:ph sz="half" idx="2"/>
          </p:nvPr>
        </p:nvSpPr>
        <p:spPr>
          <a:xfrm>
            <a:off x="6297566" y="1487429"/>
            <a:ext cx="5281825" cy="2836161"/>
          </a:xfrm>
        </p:spPr>
        <p:txBody>
          <a:bodyPr/>
          <a:lstStyle>
            <a:lvl1pPr marL="463669" indent="-463669">
              <a:lnSpc>
                <a:spcPct val="90000"/>
              </a:lnSpc>
              <a:defRPr sz="3732">
                <a:solidFill>
                  <a:schemeClr val="tx1">
                    <a:lumMod val="65000"/>
                    <a:lumOff val="35000"/>
                  </a:schemeClr>
                </a:solidFill>
              </a:defRPr>
            </a:lvl1pPr>
            <a:lvl2pPr marL="897373" indent="-453095">
              <a:lnSpc>
                <a:spcPct val="90000"/>
              </a:lnSpc>
              <a:defRPr sz="3199">
                <a:solidFill>
                  <a:schemeClr val="tx1">
                    <a:lumMod val="65000"/>
                    <a:lumOff val="35000"/>
                  </a:schemeClr>
                </a:solidFill>
              </a:defRPr>
            </a:lvl2pPr>
            <a:lvl3pPr marL="1281709" indent="-403732">
              <a:lnSpc>
                <a:spcPct val="90000"/>
              </a:lnSpc>
              <a:defRPr sz="2666">
                <a:solidFill>
                  <a:schemeClr val="tx1">
                    <a:lumMod val="65000"/>
                    <a:lumOff val="35000"/>
                  </a:schemeClr>
                </a:solidFill>
              </a:defRPr>
            </a:lvl3pPr>
            <a:lvl4pPr marL="1636075" indent="-354366">
              <a:lnSpc>
                <a:spcPct val="90000"/>
              </a:lnSpc>
              <a:defRPr sz="2399">
                <a:solidFill>
                  <a:schemeClr val="tx1">
                    <a:lumMod val="65000"/>
                    <a:lumOff val="35000"/>
                  </a:schemeClr>
                </a:solidFill>
              </a:defRPr>
            </a:lvl4pPr>
            <a:lvl5pPr marL="2020411" indent="-364942">
              <a:lnSpc>
                <a:spcPct val="90000"/>
              </a:lnSpc>
              <a:defRPr sz="2399">
                <a:solidFill>
                  <a:schemeClr val="tx1">
                    <a:lumMod val="65000"/>
                    <a:lumOff val="35000"/>
                  </a:schemeClr>
                </a:solidFill>
              </a:defRPr>
            </a:lvl5pPr>
            <a:lvl6pPr>
              <a:defRPr sz="2399"/>
            </a:lvl6pPr>
            <a:lvl7pPr>
              <a:defRPr sz="2399"/>
            </a:lvl7pPr>
            <a:lvl8pPr>
              <a:defRPr sz="2399"/>
            </a:lvl8pPr>
            <a:lvl9pPr>
              <a:defRPr sz="2399"/>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8" name="Slide Number Placeholder 5"/>
          <p:cNvSpPr>
            <a:spLocks noGrp="1"/>
          </p:cNvSpPr>
          <p:nvPr>
            <p:ph type="sldNum" sz="quarter" idx="12"/>
          </p:nvPr>
        </p:nvSpPr>
        <p:spPr>
          <a:xfrm>
            <a:off x="4681295" y="6306072"/>
            <a:ext cx="2844059" cy="365125"/>
          </a:xfrm>
          <a:prstGeom prst="rect">
            <a:avLst/>
          </a:prstGeom>
        </p:spPr>
        <p:txBody>
          <a:bodyPr lIns="91424" tIns="45712" rIns="91424" bIns="45712"/>
          <a:lstStyle>
            <a:lvl1pPr algn="ctr">
              <a:defRPr b="0" i="0">
                <a:solidFill>
                  <a:schemeClr val="tx1">
                    <a:lumMod val="95000"/>
                    <a:lumOff val="5000"/>
                  </a:schemeClr>
                </a:solidFill>
                <a:latin typeface="Segoe"/>
                <a:cs typeface="Segoe"/>
              </a:defRPr>
            </a:lvl1pPr>
          </a:lstStyle>
          <a:p>
            <a:pPr defTabSz="1218693"/>
            <a:fld id="{1C24C1D7-E85D-3D41-874A-BD44A6CAB932}" type="slidenum">
              <a:rPr lang="en-US" smtClean="0">
                <a:solidFill>
                  <a:srgbClr val="292929">
                    <a:lumMod val="95000"/>
                    <a:lumOff val="5000"/>
                  </a:srgbClr>
                </a:solidFill>
              </a:rPr>
              <a:pPr defTabSz="1218693"/>
              <a:t>‹#›</a:t>
            </a:fld>
            <a:endParaRPr lang="en-US" dirty="0">
              <a:solidFill>
                <a:srgbClr val="292929">
                  <a:lumMod val="95000"/>
                  <a:lumOff val="5000"/>
                </a:srgbClr>
              </a:solidFill>
            </a:endParaRPr>
          </a:p>
        </p:txBody>
      </p:sp>
      <p:pic>
        <p:nvPicPr>
          <p:cNvPr id="19" name="Picture 18"/>
          <p:cNvPicPr>
            <a:picLocks noChangeAspect="1"/>
          </p:cNvPicPr>
          <p:nvPr userDrawn="1"/>
        </p:nvPicPr>
        <p:blipFill>
          <a:blip r:embed="rId3" cstate="screen">
            <a:lum bright="-100000"/>
            <a:extLst>
              <a:ext uri="{28A0092B-C50C-407E-A947-70E740481C1C}">
                <a14:useLocalDpi xmlns:a14="http://schemas.microsoft.com/office/drawing/2010/main"/>
              </a:ext>
            </a:extLst>
          </a:blip>
          <a:stretch>
            <a:fillRect/>
          </a:stretch>
        </p:blipFill>
        <p:spPr>
          <a:xfrm>
            <a:off x="5484814" y="6606465"/>
            <a:ext cx="1206019" cy="194387"/>
          </a:xfrm>
          <a:prstGeom prst="rect">
            <a:avLst/>
          </a:prstGeom>
        </p:spPr>
      </p:pic>
      <p:pic>
        <p:nvPicPr>
          <p:cNvPr id="20" name="Picture 2" descr="D:\User\Pictures\WinAzure_rgb - Copy.png"/>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116779" y="6073870"/>
            <a:ext cx="655391" cy="655561"/>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descr="slide_gradient_background.png"/>
          <p:cNvPicPr>
            <a:picLocks noChangeAspect="1"/>
          </p:cNvPicPr>
          <p:nvPr userDrawn="1"/>
        </p:nvPicPr>
        <p:blipFill rotWithShape="1">
          <a:blip r:embed="rId5" cstate="print">
            <a:clrChange>
              <a:clrFrom>
                <a:srgbClr val="5EAFD7"/>
              </a:clrFrom>
              <a:clrTo>
                <a:srgbClr val="5EAFD7">
                  <a:alpha val="0"/>
                </a:srgbClr>
              </a:clrTo>
            </a:clrChange>
            <a:biLevel thresh="25000"/>
          </a:blip>
          <a:srcRect l="4861" t="92811" r="78750" b="1308"/>
          <a:stretch/>
        </p:blipFill>
        <p:spPr>
          <a:xfrm>
            <a:off x="695970" y="6111965"/>
            <a:ext cx="2332767" cy="627851"/>
          </a:xfrm>
          <a:prstGeom prst="rect">
            <a:avLst/>
          </a:prstGeom>
        </p:spPr>
      </p:pic>
      <p:pic>
        <p:nvPicPr>
          <p:cNvPr id="12" name="Picture 2"/>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10209213" y="6254439"/>
            <a:ext cx="1752599"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12"/>
          <p:cNvPicPr>
            <a:picLocks noChangeAspect="1"/>
          </p:cNvPicPr>
          <p:nvPr userDrawn="1"/>
        </p:nvPicPr>
        <p:blipFill rotWithShape="1">
          <a:blip r:embed="rId7">
            <a:extLst>
              <a:ext uri="{28A0092B-C50C-407E-A947-70E740481C1C}">
                <a14:useLocalDpi xmlns:a14="http://schemas.microsoft.com/office/drawing/2010/main" val="0"/>
              </a:ext>
            </a:extLst>
          </a:blip>
          <a:srcRect l="28024" r="37835"/>
          <a:stretch/>
        </p:blipFill>
        <p:spPr>
          <a:xfrm>
            <a:off x="8182540" y="6233175"/>
            <a:ext cx="1847701" cy="495300"/>
          </a:xfrm>
          <a:prstGeom prst="rect">
            <a:avLst/>
          </a:prstGeom>
        </p:spPr>
      </p:pic>
    </p:spTree>
    <p:extLst>
      <p:ext uri="{BB962C8B-B14F-4D97-AF65-F5344CB8AC3E}">
        <p14:creationId xmlns:p14="http://schemas.microsoft.com/office/powerpoint/2010/main" val="1047499042"/>
      </p:ext>
    </p:extLst>
  </p:cSld>
  <p:clrMapOvr>
    <a:masterClrMapping/>
  </p:clrMapOvr>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cSld name="3_Section Header">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 y="3691469"/>
            <a:ext cx="12188824" cy="1362075"/>
          </a:xfrm>
        </p:spPr>
        <p:txBody>
          <a:bodyPr anchor="t">
            <a:normAutofit/>
          </a:bodyPr>
          <a:lstStyle>
            <a:lvl1pPr algn="ctr">
              <a:defRPr sz="4799" b="1" i="0" cap="none">
                <a:solidFill>
                  <a:schemeClr val="bg1"/>
                </a:solidFill>
                <a:effectLst>
                  <a:outerShdw blurRad="25400" dist="38100" dir="2700000">
                    <a:srgbClr val="000000">
                      <a:alpha val="9000"/>
                    </a:srgbClr>
                  </a:outerShdw>
                </a:effectLst>
                <a:latin typeface="Segoe"/>
                <a:cs typeface="Segoe"/>
              </a:defRPr>
            </a:lvl1pPr>
          </a:lstStyle>
          <a:p>
            <a:r>
              <a:rPr lang="en-US" smtClean="0"/>
              <a:t>Click to edit Master title style</a:t>
            </a:r>
            <a:endParaRPr lang="en-US" dirty="0"/>
          </a:p>
        </p:txBody>
      </p:sp>
      <p:sp>
        <p:nvSpPr>
          <p:cNvPr id="6" name="Slide Number Placeholder 5"/>
          <p:cNvSpPr>
            <a:spLocks noGrp="1"/>
          </p:cNvSpPr>
          <p:nvPr>
            <p:ph type="sldNum" sz="quarter" idx="12"/>
          </p:nvPr>
        </p:nvSpPr>
        <p:spPr>
          <a:xfrm>
            <a:off x="593312" y="6356352"/>
            <a:ext cx="2844059" cy="365125"/>
          </a:xfrm>
          <a:prstGeom prst="rect">
            <a:avLst/>
          </a:prstGeom>
        </p:spPr>
        <p:txBody>
          <a:bodyPr lIns="91424" tIns="45712" rIns="91424" bIns="45712"/>
          <a:lstStyle>
            <a:lvl1pPr algn="l">
              <a:defRPr b="0" i="0">
                <a:solidFill>
                  <a:srgbClr val="FFFFFF"/>
                </a:solidFill>
                <a:latin typeface="Segoe"/>
                <a:cs typeface="Segoe"/>
              </a:defRPr>
            </a:lvl1pPr>
          </a:lstStyle>
          <a:p>
            <a:pPr defTabSz="1218693"/>
            <a:fld id="{B6F15528-21DE-4FAA-801E-634DDDAF4B2B}" type="slidenum">
              <a:rPr lang="en-US" smtClean="0"/>
              <a:pPr defTabSz="1218693"/>
              <a:t>‹#›</a:t>
            </a:fld>
            <a:endParaRPr lang="en-US" dirty="0"/>
          </a:p>
        </p:txBody>
      </p:sp>
    </p:spTree>
    <p:extLst>
      <p:ext uri="{BB962C8B-B14F-4D97-AF65-F5344CB8AC3E}">
        <p14:creationId xmlns:p14="http://schemas.microsoft.com/office/powerpoint/2010/main" val="3349510009"/>
      </p:ext>
    </p:extLst>
  </p:cSld>
  <p:clrMapOvr>
    <a:masterClrMapping/>
  </p:clrMapOvr>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519116" y="1905001"/>
            <a:ext cx="11149012" cy="1635832"/>
          </a:xfrm>
        </p:spPr>
        <p:txBody>
          <a:bodyPr/>
          <a:lstStyle>
            <a:lvl1pPr>
              <a:lnSpc>
                <a:spcPct val="90000"/>
              </a:lnSpc>
              <a:defRPr sz="2399"/>
            </a:lvl1pPr>
            <a:lvl2pPr>
              <a:lnSpc>
                <a:spcPct val="90000"/>
              </a:lnSpc>
              <a:defRPr sz="2000"/>
            </a:lvl2pPr>
            <a:lvl3pPr>
              <a:lnSpc>
                <a:spcPct val="90000"/>
              </a:lnSpc>
              <a:defRPr sz="1866"/>
            </a:lvl3pPr>
            <a:lvl4pPr>
              <a:lnSpc>
                <a:spcPct val="90000"/>
              </a:lnSpc>
              <a:defRPr sz="1866"/>
            </a:lvl4pPr>
            <a:lvl5pPr>
              <a:lnSpc>
                <a:spcPct val="90000"/>
              </a:lnSpc>
              <a:defRPr sz="1866"/>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608043461"/>
      </p:ext>
    </p:extLst>
  </p:cSld>
  <p:clrMapOvr>
    <a:masterClrMapping/>
  </p:clrMapOvr>
  <p:transition>
    <p:fade/>
  </p:transition>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139" y="2234115"/>
            <a:ext cx="8373521" cy="1359196"/>
          </a:xfrm>
        </p:spPr>
        <p:txBody>
          <a:bodyPr anchor="ctr" anchorCtr="0">
            <a:noAutofit/>
          </a:bodyPr>
          <a:lstStyle>
            <a:lvl1pPr>
              <a:lnSpc>
                <a:spcPct val="90000"/>
              </a:lnSpc>
              <a:defRPr sz="6665"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140" y="4612368"/>
            <a:ext cx="5454333" cy="1144929"/>
          </a:xfrm>
        </p:spPr>
        <p:txBody>
          <a:bodyPr/>
          <a:lstStyle>
            <a:lvl1pPr marL="0" indent="0">
              <a:buFont typeface="Arial" pitchFamily="34" charset="0"/>
              <a:buNone/>
              <a:defRPr sz="2399">
                <a:solidFill>
                  <a:schemeClr val="bg1">
                    <a:alpha val="98000"/>
                  </a:schemeClr>
                </a:solidFill>
                <a:latin typeface="+mj-lt"/>
              </a:defRPr>
            </a:lvl1pPr>
            <a:lvl2pPr marL="459941" indent="0">
              <a:buFont typeface="Arial" pitchFamily="34" charset="0"/>
              <a:buNone/>
              <a:defRPr/>
            </a:lvl2pPr>
            <a:lvl3pPr marL="854881" indent="0">
              <a:buFont typeface="Arial" pitchFamily="34" charset="0"/>
              <a:buNone/>
              <a:defRPr/>
            </a:lvl3pPr>
            <a:lvl4pPr marL="1257753" indent="0">
              <a:buFont typeface="Arial" pitchFamily="34" charset="0"/>
              <a:buNone/>
              <a:defRPr/>
            </a:lvl4pPr>
            <a:lvl5pPr marL="1603500"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4" y="228601"/>
            <a:ext cx="2497827" cy="290339"/>
          </a:xfrm>
          <a:prstGeom prst="rect">
            <a:avLst/>
          </a:prstGeom>
        </p:spPr>
      </p:pic>
    </p:spTree>
    <p:extLst>
      <p:ext uri="{BB962C8B-B14F-4D97-AF65-F5344CB8AC3E}">
        <p14:creationId xmlns:p14="http://schemas.microsoft.com/office/powerpoint/2010/main" val="4098728459"/>
      </p:ext>
    </p:extLst>
  </p:cSld>
  <p:clrMapOvr>
    <a:masterClrMapping/>
  </p:clrMapOvr>
  <p:transition>
    <p:fade/>
  </p:transition>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465"/>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800"/>
            <a:ext cx="11149013" cy="946413"/>
          </a:xfrm>
        </p:spPr>
        <p:txBody>
          <a:bodyPr/>
          <a:lstStyle>
            <a:lvl1pPr marL="3175" indent="0">
              <a:spcBef>
                <a:spcPts val="0"/>
              </a:spcBef>
              <a:spcAft>
                <a:spcPts val="900"/>
              </a:spcAft>
              <a:buSzPct val="80000"/>
              <a:buFont typeface="Arial" pitchFamily="34" charset="0"/>
              <a:buNone/>
              <a:defRPr sz="3999"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7753" indent="-40287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3500" indent="-34575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39763" indent="-33624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95" y="6372548"/>
            <a:ext cx="1681921" cy="195501"/>
          </a:xfrm>
          <a:prstGeom prst="rect">
            <a:avLst/>
          </a:prstGeom>
        </p:spPr>
      </p:pic>
    </p:spTree>
    <p:extLst>
      <p:ext uri="{BB962C8B-B14F-4D97-AF65-F5344CB8AC3E}">
        <p14:creationId xmlns:p14="http://schemas.microsoft.com/office/powerpoint/2010/main" val="3182957886"/>
      </p:ext>
    </p:extLst>
  </p:cSld>
  <p:clrMapOvr>
    <a:masterClrMapping/>
  </p:clrMapOvr>
  <p:transition>
    <p:fade/>
  </p:transition>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lgn="l" defTabSz="913534" rtl="0" eaLnBrk="1" latinLnBrk="0" hangingPunct="1">
              <a:lnSpc>
                <a:spcPct val="90000"/>
              </a:lnSpc>
              <a:spcBef>
                <a:spcPct val="0"/>
              </a:spcBef>
              <a:buNone/>
              <a:defRPr lang="en-US" sz="5465"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799"/>
            <a:ext cx="11149013" cy="2035173"/>
          </a:xfrm>
        </p:spPr>
        <p:txBody>
          <a:bodyPr/>
          <a:lstStyle>
            <a:lvl1pPr marL="0" indent="0">
              <a:spcBef>
                <a:spcPts val="0"/>
              </a:spcBef>
              <a:spcAft>
                <a:spcPts val="0"/>
              </a:spcAft>
              <a:buFont typeface="Arial" pitchFamily="34" charset="0"/>
              <a:buNone/>
              <a:defRPr lang="en-US" sz="3199" kern="1200" dirty="0" smtClean="0">
                <a:gradFill>
                  <a:gsLst>
                    <a:gs pos="0">
                      <a:srgbClr val="595959"/>
                    </a:gs>
                    <a:gs pos="86000">
                      <a:srgbClr val="595959"/>
                    </a:gs>
                  </a:gsLst>
                  <a:lin ang="5400000" scaled="0"/>
                </a:gradFill>
                <a:latin typeface="+mn-lt"/>
                <a:ea typeface="+mn-ea"/>
                <a:cs typeface="+mn-cs"/>
              </a:defRPr>
            </a:lvl1pPr>
            <a:lvl2pPr marL="688361" indent="-342593">
              <a:spcBef>
                <a:spcPts val="0"/>
              </a:spcBef>
              <a:spcAft>
                <a:spcPts val="0"/>
              </a:spcAft>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593" indent="-342593">
              <a:spcBef>
                <a:spcPts val="0"/>
              </a:spcBef>
              <a:spcAft>
                <a:spcPts val="400"/>
              </a:spcAft>
              <a:buFont typeface="Arial" pitchFamily="34" charset="0"/>
              <a:buChar char="•"/>
              <a:defRPr/>
            </a:lvl5pPr>
            <a:lvl6pPr marL="1032523" indent="-342593">
              <a:buFont typeface="Arial" pitchFamily="34" charset="0"/>
              <a:buChar char="•"/>
              <a:defRPr sz="2399">
                <a:gradFill>
                  <a:gsLst>
                    <a:gs pos="0">
                      <a:srgbClr val="595959"/>
                    </a:gs>
                    <a:gs pos="86000">
                      <a:srgbClr val="595959"/>
                    </a:gs>
                  </a:gsLst>
                  <a:lin ang="5400000" scaled="0"/>
                </a:gradFill>
              </a:defRPr>
            </a:lvl6pPr>
            <a:lvl7pPr marL="1254577" indent="-225221">
              <a:defRPr>
                <a:gradFill>
                  <a:gsLst>
                    <a:gs pos="0">
                      <a:srgbClr val="595959"/>
                    </a:gs>
                    <a:gs pos="86000">
                      <a:srgbClr val="595959"/>
                    </a:gs>
                  </a:gsLst>
                  <a:lin ang="5400000" scaled="0"/>
                </a:gradFill>
              </a:defRPr>
            </a:lvl7pPr>
            <a:lvl8pPr marL="1486138" indent="-231558">
              <a:defRPr>
                <a:gradFill>
                  <a:gsLst>
                    <a:gs pos="0">
                      <a:srgbClr val="595959"/>
                    </a:gs>
                    <a:gs pos="86000">
                      <a:srgbClr val="595959"/>
                    </a:gs>
                  </a:gsLst>
                  <a:lin ang="5400000" scaled="0"/>
                </a:gradFill>
              </a:defRPr>
            </a:lvl8pPr>
          </a:lstStyle>
          <a:p>
            <a:pPr marL="345756" lvl="0" indent="-345756" algn="l" defTabSz="913534" rtl="0" eaLnBrk="1" latinLnBrk="0" hangingPunct="1">
              <a:lnSpc>
                <a:spcPct val="90000"/>
              </a:lnSpc>
              <a:spcBef>
                <a:spcPct val="20000"/>
              </a:spcBef>
              <a:buSzPct val="90000"/>
              <a:buFont typeface="Arial" pitchFamily="34" charset="0"/>
              <a:buChar char="•"/>
            </a:pPr>
            <a:r>
              <a:rPr lang="en-US" smtClean="0"/>
              <a:t>Click to edit Master text styles</a:t>
            </a:r>
          </a:p>
          <a:p>
            <a:pPr marL="345756" lvl="1" indent="-345756" algn="l" defTabSz="913534" rtl="0" eaLnBrk="1" latinLnBrk="0" hangingPunct="1">
              <a:lnSpc>
                <a:spcPct val="90000"/>
              </a:lnSpc>
              <a:spcBef>
                <a:spcPct val="20000"/>
              </a:spcBef>
              <a:buSzPct val="90000"/>
              <a:buFont typeface="Arial" pitchFamily="34" charset="0"/>
              <a:buChar char="•"/>
            </a:pPr>
            <a:r>
              <a:rPr lang="en-US" smtClean="0"/>
              <a:t>Second level</a:t>
            </a:r>
          </a:p>
          <a:p>
            <a:pPr marL="345756" lvl="2" indent="-345756" algn="l" defTabSz="913534" rtl="0" eaLnBrk="1" latinLnBrk="0" hangingPunct="1">
              <a:lnSpc>
                <a:spcPct val="90000"/>
              </a:lnSpc>
              <a:spcBef>
                <a:spcPct val="20000"/>
              </a:spcBef>
              <a:buSzPct val="90000"/>
              <a:buFont typeface="Arial" pitchFamily="34" charset="0"/>
              <a:buChar char="•"/>
            </a:pPr>
            <a:r>
              <a:rPr lang="en-US" smtClean="0"/>
              <a:t>Third level</a:t>
            </a:r>
          </a:p>
          <a:p>
            <a:pPr marL="345756" lvl="3" indent="-345756" algn="l" defTabSz="913534" rtl="0" eaLnBrk="1" latinLnBrk="0" hangingPunct="1">
              <a:lnSpc>
                <a:spcPct val="90000"/>
              </a:lnSpc>
              <a:spcBef>
                <a:spcPct val="20000"/>
              </a:spcBef>
              <a:buSzPct val="90000"/>
              <a:buFont typeface="Arial" pitchFamily="34" charset="0"/>
              <a:buChar char="•"/>
            </a:pPr>
            <a:r>
              <a:rPr lang="en-US" smtClean="0"/>
              <a:t>Fourth level</a:t>
            </a:r>
          </a:p>
          <a:p>
            <a:pPr marL="345756" lvl="4" indent="-345756" algn="l" defTabSz="913534"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95" y="6372548"/>
            <a:ext cx="1681921" cy="195501"/>
          </a:xfrm>
          <a:prstGeom prst="rect">
            <a:avLst/>
          </a:prstGeom>
        </p:spPr>
      </p:pic>
    </p:spTree>
    <p:extLst>
      <p:ext uri="{BB962C8B-B14F-4D97-AF65-F5344CB8AC3E}">
        <p14:creationId xmlns:p14="http://schemas.microsoft.com/office/powerpoint/2010/main" val="849110517"/>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465"/>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0"/>
            <a:ext cx="5486400" cy="2443747"/>
          </a:xfrm>
        </p:spPr>
        <p:txBody>
          <a:bodyPr/>
          <a:lstStyle>
            <a:lvl1pPr marL="341007" indent="-341007">
              <a:lnSpc>
                <a:spcPct val="90000"/>
              </a:lnSpc>
              <a:buSzPct val="80000"/>
              <a:buFont typeface="Arial" pitchFamily="34" charset="0"/>
              <a:buChar char="•"/>
              <a:defRPr sz="3199"/>
            </a:lvl1pPr>
            <a:lvl2pPr marL="626495" indent="-285489">
              <a:lnSpc>
                <a:spcPct val="90000"/>
              </a:lnSpc>
              <a:buSzPct val="80000"/>
              <a:buFont typeface="Arial" pitchFamily="34" charset="0"/>
              <a:buChar char="•"/>
              <a:defRPr sz="2799"/>
            </a:lvl2pPr>
            <a:lvl3pPr marL="913570" indent="-287076">
              <a:lnSpc>
                <a:spcPct val="90000"/>
              </a:lnSpc>
              <a:buSzPct val="80000"/>
              <a:buFont typeface="Arial" pitchFamily="34" charset="0"/>
              <a:buChar char="•"/>
              <a:defRPr sz="2399"/>
            </a:lvl3pPr>
            <a:lvl4pPr marL="1711348" indent="-225221">
              <a:lnSpc>
                <a:spcPct val="90000"/>
              </a:lnSpc>
              <a:buSzPct val="80000"/>
              <a:buFont typeface="Arial" pitchFamily="34" charset="0"/>
              <a:buChar char="•"/>
              <a:defRPr sz="2000"/>
            </a:lvl4pPr>
            <a:lvl5pPr marL="1942921" indent="-231558">
              <a:lnSpc>
                <a:spcPct val="90000"/>
              </a:lnSpc>
              <a:buSzPct val="80000"/>
              <a:buFont typeface="Arial" pitchFamily="34" charset="0"/>
              <a:buChar char="•"/>
              <a:defRPr sz="2000"/>
            </a:lvl5pPr>
            <a:lvl6pPr>
              <a:defRPr sz="1866"/>
            </a:lvl6pPr>
            <a:lvl7pPr>
              <a:defRPr sz="1866"/>
            </a:lvl7pPr>
            <a:lvl8pPr>
              <a:defRPr sz="1866"/>
            </a:lvl8pPr>
            <a:lvl9pPr>
              <a:defRPr sz="1866"/>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1"/>
            <a:ext cx="5486400" cy="2443233"/>
          </a:xfrm>
        </p:spPr>
        <p:txBody>
          <a:bodyPr/>
          <a:lstStyle>
            <a:lvl1pPr marL="456767" indent="-456767">
              <a:lnSpc>
                <a:spcPct val="90000"/>
              </a:lnSpc>
              <a:buSzPct val="80000"/>
              <a:buFont typeface="Arial" pitchFamily="34" charset="0"/>
              <a:buChar char="•"/>
              <a:defRPr lang="en-US" sz="3199" kern="1200" dirty="0" smtClean="0">
                <a:gradFill>
                  <a:gsLst>
                    <a:gs pos="0">
                      <a:srgbClr val="595959"/>
                    </a:gs>
                    <a:gs pos="86000">
                      <a:srgbClr val="595959"/>
                    </a:gs>
                  </a:gsLst>
                  <a:lin ang="5400000" scaled="0"/>
                </a:gradFill>
                <a:latin typeface="+mn-lt"/>
                <a:ea typeface="+mn-ea"/>
                <a:cs typeface="+mn-cs"/>
              </a:defRPr>
            </a:lvl1pPr>
            <a:lvl2pPr marL="797787" indent="-456767">
              <a:lnSpc>
                <a:spcPct val="90000"/>
              </a:lnSpc>
              <a:buSzPct val="80000"/>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2pPr>
            <a:lvl3pPr marL="969088" indent="-342593">
              <a:lnSpc>
                <a:spcPct val="90000"/>
              </a:lnSpc>
              <a:buSzPct val="80000"/>
              <a:buFont typeface="Arial" pitchFamily="34" charset="0"/>
              <a:buChar char="•"/>
              <a:defRPr lang="en-US" sz="2399" kern="1200" dirty="0" smtClean="0">
                <a:gradFill>
                  <a:gsLst>
                    <a:gs pos="0">
                      <a:srgbClr val="595959"/>
                    </a:gs>
                    <a:gs pos="86000">
                      <a:srgbClr val="595959"/>
                    </a:gs>
                  </a:gsLst>
                  <a:lin ang="5400000" scaled="0"/>
                </a:gradFill>
                <a:latin typeface="+mn-lt"/>
                <a:ea typeface="+mn-ea"/>
                <a:cs typeface="+mn-cs"/>
              </a:defRPr>
            </a:lvl3pPr>
            <a:lvl4pPr marL="1828731" indent="-342593">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3946" indent="-342593">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66"/>
            </a:lvl6pPr>
            <a:lvl7pPr>
              <a:defRPr sz="1866"/>
            </a:lvl7pPr>
            <a:lvl8pPr>
              <a:defRPr sz="1866"/>
            </a:lvl8pPr>
            <a:lvl9pPr>
              <a:defRPr sz="1866"/>
            </a:lvl9pPr>
          </a:lstStyle>
          <a:p>
            <a:pPr marL="341007" lvl="0" indent="-341007" algn="l" defTabSz="913534" rtl="0" eaLnBrk="1" latinLnBrk="0" hangingPunct="1">
              <a:lnSpc>
                <a:spcPct val="90000"/>
              </a:lnSpc>
              <a:spcBef>
                <a:spcPct val="20000"/>
              </a:spcBef>
              <a:buSzPct val="80000"/>
              <a:buFont typeface="Arial" pitchFamily="34" charset="0"/>
              <a:buChar char="•"/>
            </a:pPr>
            <a:r>
              <a:rPr lang="en-US" smtClean="0"/>
              <a:t>Click to edit Master text styles</a:t>
            </a:r>
          </a:p>
          <a:p>
            <a:pPr marL="341007" lvl="1" indent="-341007" algn="l" defTabSz="913534" rtl="0" eaLnBrk="1" latinLnBrk="0" hangingPunct="1">
              <a:lnSpc>
                <a:spcPct val="90000"/>
              </a:lnSpc>
              <a:spcBef>
                <a:spcPct val="20000"/>
              </a:spcBef>
              <a:buSzPct val="80000"/>
              <a:buFont typeface="Arial" pitchFamily="34" charset="0"/>
              <a:buChar char="•"/>
            </a:pPr>
            <a:r>
              <a:rPr lang="en-US" smtClean="0"/>
              <a:t>Second level</a:t>
            </a:r>
          </a:p>
          <a:p>
            <a:pPr marL="341007" lvl="2" indent="-341007" algn="l" defTabSz="913534" rtl="0" eaLnBrk="1" latinLnBrk="0" hangingPunct="1">
              <a:lnSpc>
                <a:spcPct val="90000"/>
              </a:lnSpc>
              <a:spcBef>
                <a:spcPct val="20000"/>
              </a:spcBef>
              <a:buSzPct val="80000"/>
              <a:buFont typeface="Arial" pitchFamily="34" charset="0"/>
              <a:buChar char="•"/>
            </a:pPr>
            <a:r>
              <a:rPr lang="en-US" smtClean="0"/>
              <a:t>Third level</a:t>
            </a:r>
          </a:p>
          <a:p>
            <a:pPr marL="341007" lvl="3" indent="-341007" algn="l" defTabSz="913534" rtl="0" eaLnBrk="1" latinLnBrk="0" hangingPunct="1">
              <a:lnSpc>
                <a:spcPct val="90000"/>
              </a:lnSpc>
              <a:spcBef>
                <a:spcPct val="20000"/>
              </a:spcBef>
              <a:buSzPct val="80000"/>
              <a:buFont typeface="Arial" pitchFamily="34" charset="0"/>
              <a:buChar char="•"/>
            </a:pPr>
            <a:r>
              <a:rPr lang="en-US" smtClean="0"/>
              <a:t>Fourth level</a:t>
            </a:r>
          </a:p>
          <a:p>
            <a:pPr marL="341007" lvl="4" indent="-341007" algn="l" defTabSz="913534"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95" y="6372548"/>
            <a:ext cx="1681921" cy="195501"/>
          </a:xfrm>
          <a:prstGeom prst="rect">
            <a:avLst/>
          </a:prstGeom>
        </p:spPr>
      </p:pic>
    </p:spTree>
    <p:extLst>
      <p:ext uri="{BB962C8B-B14F-4D97-AF65-F5344CB8AC3E}">
        <p14:creationId xmlns:p14="http://schemas.microsoft.com/office/powerpoint/2010/main" val="683017970"/>
      </p:ext>
    </p:extLst>
  </p:cSld>
  <p:clrMapOvr>
    <a:masterClrMapping/>
  </p:clrMapOvr>
  <p:transition>
    <p:fade/>
  </p:transition>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465"/>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7826"/>
            <a:ext cx="5486400" cy="443199"/>
          </a:xfrm>
        </p:spPr>
        <p:txBody>
          <a:bodyPr anchor="b"/>
          <a:lstStyle>
            <a:lvl1pPr marL="0" indent="0">
              <a:lnSpc>
                <a:spcPct val="90000"/>
              </a:lnSpc>
              <a:spcBef>
                <a:spcPts val="0"/>
              </a:spcBef>
              <a:buNone/>
              <a:defRPr sz="3199" b="0">
                <a:latin typeface="Segoe UI Light" pitchFamily="34" charset="0"/>
              </a:defRPr>
            </a:lvl1pPr>
            <a:lvl2pPr marL="456751" indent="0">
              <a:buNone/>
              <a:defRPr sz="2000" b="1"/>
            </a:lvl2pPr>
            <a:lvl3pPr marL="913534" indent="0">
              <a:buNone/>
              <a:defRPr sz="1866" b="1"/>
            </a:lvl3pPr>
            <a:lvl4pPr marL="1370296" indent="0">
              <a:buNone/>
              <a:defRPr sz="1600" b="1"/>
            </a:lvl4pPr>
            <a:lvl5pPr marL="1827070" indent="0">
              <a:buNone/>
              <a:defRPr sz="1600" b="1"/>
            </a:lvl5pPr>
            <a:lvl6pPr marL="2283821" indent="0">
              <a:buNone/>
              <a:defRPr sz="1600" b="1"/>
            </a:lvl6pPr>
            <a:lvl7pPr marL="2740599" indent="0">
              <a:buNone/>
              <a:defRPr sz="1600" b="1"/>
            </a:lvl7pPr>
            <a:lvl8pPr marL="3197366" indent="0">
              <a:buNone/>
              <a:defRPr sz="1600" b="1"/>
            </a:lvl8pPr>
            <a:lvl9pPr marL="3654137"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69" y="2266799"/>
            <a:ext cx="5484971" cy="1945148"/>
          </a:xfrm>
        </p:spPr>
        <p:txBody>
          <a:bodyPr/>
          <a:lstStyle>
            <a:lvl1pPr marL="402873" indent="-402873">
              <a:buSzPct val="80000"/>
              <a:buFont typeface="Arial" pitchFamily="34" charset="0"/>
              <a:buChar char="•"/>
              <a:defRPr sz="2799"/>
            </a:lvl1pPr>
            <a:lvl2pPr marL="743845" indent="-321971">
              <a:buSzPct val="80000"/>
              <a:buFont typeface="Arial" pitchFamily="34" charset="0"/>
              <a:buChar char="•"/>
              <a:defRPr sz="2799"/>
            </a:lvl2pPr>
            <a:lvl3pPr marL="1026182" indent="-282315" defTabSz="1029341">
              <a:buSzPct val="80000"/>
              <a:buFont typeface="Arial" pitchFamily="34" charset="0"/>
              <a:buChar char="•"/>
              <a:defRPr sz="2399"/>
            </a:lvl3pPr>
            <a:lvl4pPr marL="1316420" indent="-287076">
              <a:buSzPct val="80000"/>
              <a:buFont typeface="Arial" pitchFamily="34" charset="0"/>
              <a:buChar char="•"/>
              <a:defRPr sz="2000"/>
            </a:lvl4pPr>
            <a:lvl5pPr marL="1540067" indent="-223635">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7826"/>
            <a:ext cx="5486400" cy="443199"/>
          </a:xfrm>
        </p:spPr>
        <p:txBody>
          <a:bodyPr anchor="b"/>
          <a:lstStyle>
            <a:lvl1pPr marL="0" indent="0">
              <a:lnSpc>
                <a:spcPct val="90000"/>
              </a:lnSpc>
              <a:spcBef>
                <a:spcPts val="0"/>
              </a:spcBef>
              <a:buNone/>
              <a:defRPr sz="3199" b="0">
                <a:latin typeface="Segoe UI Light" pitchFamily="34" charset="0"/>
              </a:defRPr>
            </a:lvl1pPr>
            <a:lvl2pPr marL="456751" indent="0">
              <a:buNone/>
              <a:defRPr sz="2000" b="1"/>
            </a:lvl2pPr>
            <a:lvl3pPr marL="913534" indent="0">
              <a:buNone/>
              <a:defRPr sz="1866" b="1"/>
            </a:lvl3pPr>
            <a:lvl4pPr marL="1370296" indent="0">
              <a:buNone/>
              <a:defRPr sz="1600" b="1"/>
            </a:lvl4pPr>
            <a:lvl5pPr marL="1827070" indent="0">
              <a:buNone/>
              <a:defRPr sz="1600" b="1"/>
            </a:lvl5pPr>
            <a:lvl6pPr marL="2283821" indent="0">
              <a:buNone/>
              <a:defRPr sz="1600" b="1"/>
            </a:lvl6pPr>
            <a:lvl7pPr marL="2740599" indent="0">
              <a:buNone/>
              <a:defRPr sz="1600" b="1"/>
            </a:lvl7pPr>
            <a:lvl8pPr marL="3197366" indent="0">
              <a:buNone/>
              <a:defRPr sz="1600" b="1"/>
            </a:lvl8pPr>
            <a:lvl9pPr marL="3654137"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266799"/>
            <a:ext cx="5486400" cy="1944763"/>
          </a:xfrm>
        </p:spPr>
        <p:txBody>
          <a:bodyPr/>
          <a:lstStyle>
            <a:lvl1pPr marL="296058" indent="-296058">
              <a:buSzPct val="80000"/>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1pPr>
            <a:lvl2pPr marL="456767" indent="-456767">
              <a:buSzPct val="80000"/>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2pPr>
            <a:lvl3pPr marL="764478" indent="-342593">
              <a:buSzPct val="80000"/>
              <a:buFont typeface="Arial" pitchFamily="34" charset="0"/>
              <a:buChar char="•"/>
              <a:defRPr lang="en-US" sz="2399" kern="1200" dirty="0" smtClean="0">
                <a:gradFill>
                  <a:gsLst>
                    <a:gs pos="0">
                      <a:srgbClr val="595959"/>
                    </a:gs>
                    <a:gs pos="86000">
                      <a:srgbClr val="595959"/>
                    </a:gs>
                  </a:gsLst>
                  <a:lin ang="5400000" scaled="0"/>
                </a:gradFill>
                <a:latin typeface="+mn-lt"/>
                <a:ea typeface="+mn-ea"/>
                <a:cs typeface="+mn-cs"/>
              </a:defRPr>
            </a:lvl3pPr>
            <a:lvl4pPr marL="1371938" indent="-342593">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6450" indent="-342593">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1938" indent="-342593">
              <a:defRPr sz="1600"/>
            </a:lvl6pPr>
            <a:lvl7pPr marL="1601922" indent="-285489">
              <a:defRPr sz="1600"/>
            </a:lvl7pPr>
            <a:lvl8pPr>
              <a:defRPr sz="1600"/>
            </a:lvl8pPr>
            <a:lvl9pPr>
              <a:defRPr sz="1600"/>
            </a:lvl9pPr>
          </a:lstStyle>
          <a:p>
            <a:pPr marL="402873" lvl="0" indent="-402873" algn="l" defTabSz="913534" rtl="0" eaLnBrk="1" latinLnBrk="0" hangingPunct="1">
              <a:lnSpc>
                <a:spcPct val="90000"/>
              </a:lnSpc>
              <a:spcBef>
                <a:spcPct val="20000"/>
              </a:spcBef>
              <a:buSzPct val="80000"/>
            </a:pPr>
            <a:r>
              <a:rPr lang="en-US" smtClean="0"/>
              <a:t>Click to edit Master text styles</a:t>
            </a:r>
          </a:p>
          <a:p>
            <a:pPr marL="402873" lvl="1" indent="-402873" algn="l" defTabSz="913534" rtl="0" eaLnBrk="1" latinLnBrk="0" hangingPunct="1">
              <a:lnSpc>
                <a:spcPct val="90000"/>
              </a:lnSpc>
              <a:spcBef>
                <a:spcPct val="20000"/>
              </a:spcBef>
              <a:buSzPct val="80000"/>
            </a:pPr>
            <a:r>
              <a:rPr lang="en-US" smtClean="0"/>
              <a:t>Second level</a:t>
            </a:r>
          </a:p>
          <a:p>
            <a:pPr marL="402873" lvl="2" indent="-402873" algn="l" defTabSz="913534" rtl="0" eaLnBrk="1" latinLnBrk="0" hangingPunct="1">
              <a:lnSpc>
                <a:spcPct val="90000"/>
              </a:lnSpc>
              <a:spcBef>
                <a:spcPct val="20000"/>
              </a:spcBef>
              <a:buSzPct val="80000"/>
            </a:pPr>
            <a:r>
              <a:rPr lang="en-US" smtClean="0"/>
              <a:t>Third level</a:t>
            </a:r>
          </a:p>
          <a:p>
            <a:pPr marL="402873" lvl="3" indent="-402873" algn="l" defTabSz="913534" rtl="0" eaLnBrk="1" latinLnBrk="0" hangingPunct="1">
              <a:lnSpc>
                <a:spcPct val="90000"/>
              </a:lnSpc>
              <a:spcBef>
                <a:spcPct val="20000"/>
              </a:spcBef>
              <a:buSzPct val="80000"/>
            </a:pPr>
            <a:r>
              <a:rPr lang="en-US" smtClean="0"/>
              <a:t>Fourth level</a:t>
            </a:r>
          </a:p>
          <a:p>
            <a:pPr marL="402873" lvl="4" indent="-402873" algn="l" defTabSz="913534"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95" y="6372548"/>
            <a:ext cx="1681921" cy="195501"/>
          </a:xfrm>
          <a:prstGeom prst="rect">
            <a:avLst/>
          </a:prstGeom>
        </p:spPr>
      </p:pic>
    </p:spTree>
    <p:extLst>
      <p:ext uri="{BB962C8B-B14F-4D97-AF65-F5344CB8AC3E}">
        <p14:creationId xmlns:p14="http://schemas.microsoft.com/office/powerpoint/2010/main" val="3055298822"/>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9"/>
            <a:ext cx="4205289" cy="1523495"/>
          </a:xfrm>
        </p:spPr>
        <p:txBody>
          <a:bodyPr anchor="ctr" anchorCtr="0">
            <a:noAutofit/>
          </a:bodyPr>
          <a:lstStyle>
            <a:lvl1pPr>
              <a:lnSpc>
                <a:spcPct val="90000"/>
              </a:lnSpc>
              <a:defRPr sz="4799"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81"/>
            <a:ext cx="4205289" cy="461665"/>
          </a:xfrm>
        </p:spPr>
        <p:txBody>
          <a:bodyPr>
            <a:noAutofit/>
          </a:bodyPr>
          <a:lstStyle>
            <a:lvl1pPr marL="0" indent="0" algn="l" defTabSz="914029"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11" indent="0" algn="ctr">
              <a:buNone/>
              <a:defRPr>
                <a:solidFill>
                  <a:schemeClr val="tx1">
                    <a:tint val="75000"/>
                  </a:schemeClr>
                </a:solidFill>
              </a:defRPr>
            </a:lvl2pPr>
            <a:lvl3pPr marL="914029" indent="0" algn="ctr">
              <a:buNone/>
              <a:defRPr>
                <a:solidFill>
                  <a:schemeClr val="tx1">
                    <a:tint val="75000"/>
                  </a:schemeClr>
                </a:solidFill>
              </a:defRPr>
            </a:lvl3pPr>
            <a:lvl4pPr marL="1371041" indent="0" algn="ctr">
              <a:buNone/>
              <a:defRPr>
                <a:solidFill>
                  <a:schemeClr val="tx1">
                    <a:tint val="75000"/>
                  </a:schemeClr>
                </a:solidFill>
              </a:defRPr>
            </a:lvl4pPr>
            <a:lvl5pPr marL="1828058" indent="0" algn="ctr">
              <a:buNone/>
              <a:defRPr>
                <a:solidFill>
                  <a:schemeClr val="tx1">
                    <a:tint val="75000"/>
                  </a:schemeClr>
                </a:solidFill>
              </a:defRPr>
            </a:lvl5pPr>
            <a:lvl6pPr marL="2285066" indent="0" algn="ctr">
              <a:buNone/>
              <a:defRPr>
                <a:solidFill>
                  <a:schemeClr val="tx1">
                    <a:tint val="75000"/>
                  </a:schemeClr>
                </a:solidFill>
              </a:defRPr>
            </a:lvl6pPr>
            <a:lvl7pPr marL="2742085" indent="0" algn="ctr">
              <a:buNone/>
              <a:defRPr>
                <a:solidFill>
                  <a:schemeClr val="tx1">
                    <a:tint val="75000"/>
                  </a:schemeClr>
                </a:solidFill>
              </a:defRPr>
            </a:lvl7pPr>
            <a:lvl8pPr marL="3199099" indent="0" algn="ctr">
              <a:buNone/>
              <a:defRPr>
                <a:solidFill>
                  <a:schemeClr val="tx1">
                    <a:tint val="75000"/>
                  </a:schemeClr>
                </a:solidFill>
              </a:defRPr>
            </a:lvl8pPr>
            <a:lvl9pPr marL="365611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5" b="0" i="0" u="none" strike="noStrike" kern="1200" cap="none" spc="-643"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7713384" y="2136049"/>
            <a:ext cx="3499129" cy="2114059"/>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3199" dirty="0"/>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3199" dirty="0"/>
            </a:p>
          </p:txBody>
        </p:sp>
      </p:grpSp>
    </p:spTree>
    <p:extLst>
      <p:ext uri="{BB962C8B-B14F-4D97-AF65-F5344CB8AC3E}">
        <p14:creationId xmlns:p14="http://schemas.microsoft.com/office/powerpoint/2010/main" val="2559917533"/>
      </p:ext>
    </p:extLst>
  </p:cSld>
  <p:clrMapOvr>
    <a:masterClrMapping/>
  </p:clrMapOvr>
  <p:transition>
    <p:fade/>
  </p:transition>
  <p:timing>
    <p:tnLst>
      <p:par>
        <p:cTn id="1" dur="indefinite" restart="never" nodeType="tmRoot"/>
      </p:par>
    </p:tn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465"/>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95" y="6372548"/>
            <a:ext cx="1681921" cy="195501"/>
          </a:xfrm>
          <a:prstGeom prst="rect">
            <a:avLst/>
          </a:prstGeom>
        </p:spPr>
      </p:pic>
    </p:spTree>
    <p:extLst>
      <p:ext uri="{BB962C8B-B14F-4D97-AF65-F5344CB8AC3E}">
        <p14:creationId xmlns:p14="http://schemas.microsoft.com/office/powerpoint/2010/main" val="2613541128"/>
      </p:ext>
    </p:extLst>
  </p:cSld>
  <p:clrMapOvr>
    <a:masterClrMapping/>
  </p:clrMapOvr>
  <p:transition>
    <p:fade/>
  </p:transition>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95" y="6372548"/>
            <a:ext cx="1681921" cy="195501"/>
          </a:xfrm>
          <a:prstGeom prst="rect">
            <a:avLst/>
          </a:prstGeom>
        </p:spPr>
      </p:pic>
    </p:spTree>
    <p:extLst>
      <p:ext uri="{BB962C8B-B14F-4D97-AF65-F5344CB8AC3E}">
        <p14:creationId xmlns:p14="http://schemas.microsoft.com/office/powerpoint/2010/main" val="479525201"/>
      </p:ext>
    </p:extLst>
  </p:cSld>
  <p:clrMapOvr>
    <a:masterClrMapping/>
  </p:clrMapOvr>
  <p:transition>
    <p:fade/>
  </p:transition>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16" tIns="45659" rIns="91316" bIns="45659" numCol="1" spcCol="0" rtlCol="0" anchor="ctr" anchorCtr="0" compatLnSpc="1">
            <a:prstTxWarp prst="textNoShape">
              <a:avLst/>
            </a:prstTxWarp>
          </a:bodyPr>
          <a:lstStyle/>
          <a:p>
            <a:pPr algn="ctr" defTabSz="912960" fontAlgn="base">
              <a:spcBef>
                <a:spcPct val="0"/>
              </a:spcBef>
              <a:spcAft>
                <a:spcPct val="0"/>
              </a:spcAft>
            </a:pPr>
            <a:endParaRPr lang="en-US" sz="2266"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3534" rtl="0" eaLnBrk="1" latinLnBrk="0" hangingPunct="1">
              <a:lnSpc>
                <a:spcPct val="90000"/>
              </a:lnSpc>
              <a:spcBef>
                <a:spcPct val="0"/>
              </a:spcBef>
              <a:buNone/>
              <a:defRPr lang="en-US" sz="5465"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3805" y="3440936"/>
            <a:ext cx="6945312" cy="1195359"/>
          </a:xfrm>
        </p:spPr>
        <p:txBody>
          <a:bodyPr lIns="137064" tIns="137064" anchor="ctr" anchorCtr="0"/>
          <a:lstStyle>
            <a:lvl1pPr marL="574152" indent="-570977">
              <a:spcAft>
                <a:spcPts val="1200"/>
              </a:spcAft>
              <a:buNone/>
              <a:defRPr lang="en-US" sz="4399"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5756" indent="-342593">
              <a:buFont typeface="Arial" pitchFamily="34" charset="0"/>
              <a:buNone/>
              <a:defRPr lang="en-US" sz="2399" kern="1200" spc="-51" baseline="0" dirty="0">
                <a:gradFill>
                  <a:gsLst>
                    <a:gs pos="0">
                      <a:srgbClr val="595959"/>
                    </a:gs>
                    <a:gs pos="86000">
                      <a:srgbClr val="595959"/>
                    </a:gs>
                  </a:gsLst>
                  <a:lin ang="5400000" scaled="0"/>
                </a:gradFill>
                <a:latin typeface="+mn-lt"/>
                <a:ea typeface="+mn-ea"/>
                <a:cs typeface="+mn-cs"/>
              </a:defRPr>
            </a:lvl2pPr>
          </a:lstStyle>
          <a:p>
            <a:pPr marL="3175" lvl="0" indent="0" algn="l" defTabSz="913534" rtl="0" eaLnBrk="1" latinLnBrk="0" hangingPunct="1">
              <a:lnSpc>
                <a:spcPct val="90000"/>
              </a:lnSpc>
              <a:spcBef>
                <a:spcPts val="0"/>
              </a:spcBef>
              <a:spcAft>
                <a:spcPts val="900"/>
              </a:spcAft>
              <a:buSzPct val="80000"/>
            </a:pPr>
            <a:r>
              <a:rPr lang="en-US" smtClean="0"/>
              <a:t>Click to edit Master text styles</a:t>
            </a:r>
          </a:p>
          <a:p>
            <a:pPr marL="3175" lvl="1" indent="0" algn="l" defTabSz="913534"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userDrawn="1"/>
        </p:nvSpPr>
        <p:spPr bwMode="black">
          <a:xfrm>
            <a:off x="1200173" y="2133600"/>
            <a:ext cx="18650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220" tIns="41109" rIns="82220" bIns="41109" numCol="1" anchor="t" anchorCtr="0" compatLnSpc="1">
            <a:prstTxWarp prst="textNoShape">
              <a:avLst/>
            </a:prstTxWarp>
          </a:bodyPr>
          <a:lstStyle/>
          <a:p>
            <a:pPr defTabSz="1217882"/>
            <a:endParaRPr lang="en-US" sz="1600" dirty="0">
              <a:solidFill>
                <a:srgbClr val="292929"/>
              </a:solidFill>
            </a:endParaRPr>
          </a:p>
        </p:txBody>
      </p:sp>
    </p:spTree>
    <p:extLst>
      <p:ext uri="{BB962C8B-B14F-4D97-AF65-F5344CB8AC3E}">
        <p14:creationId xmlns:p14="http://schemas.microsoft.com/office/powerpoint/2010/main" val="2444958555"/>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26"/>
            <a:ext cx="4205289" cy="1523495"/>
          </a:xfrm>
        </p:spPr>
        <p:txBody>
          <a:bodyPr anchor="ctr" anchorCtr="0">
            <a:noAutofit/>
          </a:bodyPr>
          <a:lstStyle>
            <a:lvl1pPr>
              <a:lnSpc>
                <a:spcPct val="90000"/>
              </a:lnSpc>
              <a:defRPr sz="4799"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98"/>
            <a:ext cx="4205289" cy="461665"/>
          </a:xfrm>
        </p:spPr>
        <p:txBody>
          <a:bodyPr>
            <a:noAutofit/>
          </a:bodyPr>
          <a:lstStyle>
            <a:lvl1pPr marL="0" indent="0" algn="l" defTabSz="913534"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6751" indent="0" algn="ctr">
              <a:buNone/>
              <a:defRPr>
                <a:solidFill>
                  <a:schemeClr val="tx1">
                    <a:tint val="75000"/>
                  </a:schemeClr>
                </a:solidFill>
              </a:defRPr>
            </a:lvl2pPr>
            <a:lvl3pPr marL="913534" indent="0" algn="ctr">
              <a:buNone/>
              <a:defRPr>
                <a:solidFill>
                  <a:schemeClr val="tx1">
                    <a:tint val="75000"/>
                  </a:schemeClr>
                </a:solidFill>
              </a:defRPr>
            </a:lvl3pPr>
            <a:lvl4pPr marL="1370296" indent="0" algn="ctr">
              <a:buNone/>
              <a:defRPr>
                <a:solidFill>
                  <a:schemeClr val="tx1">
                    <a:tint val="75000"/>
                  </a:schemeClr>
                </a:solidFill>
              </a:defRPr>
            </a:lvl4pPr>
            <a:lvl5pPr marL="1827070" indent="0" algn="ctr">
              <a:buNone/>
              <a:defRPr>
                <a:solidFill>
                  <a:schemeClr val="tx1">
                    <a:tint val="75000"/>
                  </a:schemeClr>
                </a:solidFill>
              </a:defRPr>
            </a:lvl5pPr>
            <a:lvl6pPr marL="2283821" indent="0" algn="ctr">
              <a:buNone/>
              <a:defRPr>
                <a:solidFill>
                  <a:schemeClr val="tx1">
                    <a:tint val="75000"/>
                  </a:schemeClr>
                </a:solidFill>
              </a:defRPr>
            </a:lvl6pPr>
            <a:lvl7pPr marL="2740599" indent="0" algn="ctr">
              <a:buNone/>
              <a:defRPr>
                <a:solidFill>
                  <a:schemeClr val="tx1">
                    <a:tint val="75000"/>
                  </a:schemeClr>
                </a:solidFill>
              </a:defRPr>
            </a:lvl7pPr>
            <a:lvl8pPr marL="3197366" indent="0" algn="ctr">
              <a:buNone/>
              <a:defRPr>
                <a:solidFill>
                  <a:schemeClr val="tx1">
                    <a:tint val="75000"/>
                  </a:schemeClr>
                </a:solidFill>
              </a:defRPr>
            </a:lvl8pPr>
            <a:lvl9pPr marL="3654137"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5" b="0" i="0" u="none" strike="noStrike" kern="1200" cap="none" spc="-643"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3384" y="2136049"/>
            <a:ext cx="3499129" cy="2114059"/>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3534"/>
              <a:endParaRPr lang="en-US" sz="1866" dirty="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3534"/>
              <a:endParaRPr lang="en-US" sz="1866" dirty="0">
                <a:solidFill>
                  <a:srgbClr val="292929"/>
                </a:solidFill>
              </a:endParaRPr>
            </a:p>
          </p:txBody>
        </p:sp>
      </p:grpSp>
    </p:spTree>
    <p:extLst>
      <p:ext uri="{BB962C8B-B14F-4D97-AF65-F5344CB8AC3E}">
        <p14:creationId xmlns:p14="http://schemas.microsoft.com/office/powerpoint/2010/main" val="2231596290"/>
      </p:ext>
    </p:extLst>
  </p:cSld>
  <p:clrMapOvr>
    <a:masterClrMapping/>
  </p:clrMapOvr>
  <p:transition>
    <p:fade/>
  </p:transition>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26"/>
            <a:ext cx="4205289" cy="1523495"/>
          </a:xfrm>
        </p:spPr>
        <p:txBody>
          <a:bodyPr anchor="ctr" anchorCtr="0">
            <a:noAutofit/>
          </a:bodyPr>
          <a:lstStyle>
            <a:lvl1pPr>
              <a:lnSpc>
                <a:spcPct val="90000"/>
              </a:lnSpc>
              <a:defRPr sz="4799"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98"/>
            <a:ext cx="4205289" cy="461665"/>
          </a:xfrm>
        </p:spPr>
        <p:txBody>
          <a:bodyPr>
            <a:noAutofit/>
          </a:bodyPr>
          <a:lstStyle>
            <a:lvl1pPr marL="0" indent="0" algn="l" defTabSz="913534"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6751" indent="0" algn="ctr">
              <a:buNone/>
              <a:defRPr>
                <a:solidFill>
                  <a:schemeClr val="tx1">
                    <a:tint val="75000"/>
                  </a:schemeClr>
                </a:solidFill>
              </a:defRPr>
            </a:lvl2pPr>
            <a:lvl3pPr marL="913534" indent="0" algn="ctr">
              <a:buNone/>
              <a:defRPr>
                <a:solidFill>
                  <a:schemeClr val="tx1">
                    <a:tint val="75000"/>
                  </a:schemeClr>
                </a:solidFill>
              </a:defRPr>
            </a:lvl3pPr>
            <a:lvl4pPr marL="1370296" indent="0" algn="ctr">
              <a:buNone/>
              <a:defRPr>
                <a:solidFill>
                  <a:schemeClr val="tx1">
                    <a:tint val="75000"/>
                  </a:schemeClr>
                </a:solidFill>
              </a:defRPr>
            </a:lvl4pPr>
            <a:lvl5pPr marL="1827070" indent="0" algn="ctr">
              <a:buNone/>
              <a:defRPr>
                <a:solidFill>
                  <a:schemeClr val="tx1">
                    <a:tint val="75000"/>
                  </a:schemeClr>
                </a:solidFill>
              </a:defRPr>
            </a:lvl5pPr>
            <a:lvl6pPr marL="2283821" indent="0" algn="ctr">
              <a:buNone/>
              <a:defRPr>
                <a:solidFill>
                  <a:schemeClr val="tx1">
                    <a:tint val="75000"/>
                  </a:schemeClr>
                </a:solidFill>
              </a:defRPr>
            </a:lvl6pPr>
            <a:lvl7pPr marL="2740599" indent="0" algn="ctr">
              <a:buNone/>
              <a:defRPr>
                <a:solidFill>
                  <a:schemeClr val="tx1">
                    <a:tint val="75000"/>
                  </a:schemeClr>
                </a:solidFill>
              </a:defRPr>
            </a:lvl7pPr>
            <a:lvl8pPr marL="3197366" indent="0" algn="ctr">
              <a:buNone/>
              <a:defRPr>
                <a:solidFill>
                  <a:schemeClr val="tx1">
                    <a:tint val="75000"/>
                  </a:schemeClr>
                </a:solidFill>
              </a:defRPr>
            </a:lvl8pPr>
            <a:lvl9pPr marL="3654137"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5" b="0" i="0" u="none" strike="noStrike" kern="1200" cap="none" spc="-643"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1979" y="2008093"/>
            <a:ext cx="2269077"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52" tIns="45677" rIns="91352" bIns="45677" numCol="1" anchor="t" anchorCtr="0" compatLnSpc="1">
            <a:prstTxWarp prst="textNoShape">
              <a:avLst/>
            </a:prstTxWarp>
          </a:bodyPr>
          <a:lstStyle/>
          <a:p>
            <a:pPr defTabSz="913534"/>
            <a:endParaRPr lang="en-US" sz="1866" dirty="0">
              <a:solidFill>
                <a:srgbClr val="292929"/>
              </a:solidFill>
            </a:endParaRPr>
          </a:p>
        </p:txBody>
      </p:sp>
    </p:spTree>
    <p:extLst>
      <p:ext uri="{BB962C8B-B14F-4D97-AF65-F5344CB8AC3E}">
        <p14:creationId xmlns:p14="http://schemas.microsoft.com/office/powerpoint/2010/main" val="2644188348"/>
      </p:ext>
    </p:extLst>
  </p:cSld>
  <p:clrMapOvr>
    <a:masterClrMapping/>
  </p:clrMapOvr>
  <p:transition>
    <p:fade/>
  </p:transition>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26"/>
            <a:ext cx="4205289" cy="1523495"/>
          </a:xfrm>
        </p:spPr>
        <p:txBody>
          <a:bodyPr anchor="ctr" anchorCtr="0">
            <a:noAutofit/>
          </a:bodyPr>
          <a:lstStyle>
            <a:lvl1pPr>
              <a:lnSpc>
                <a:spcPct val="90000"/>
              </a:lnSpc>
              <a:defRPr sz="4799"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98"/>
            <a:ext cx="4205289" cy="461665"/>
          </a:xfrm>
        </p:spPr>
        <p:txBody>
          <a:bodyPr>
            <a:noAutofit/>
          </a:bodyPr>
          <a:lstStyle>
            <a:lvl1pPr marL="0" indent="0" algn="l" defTabSz="913534"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6751" indent="0" algn="ctr">
              <a:buNone/>
              <a:defRPr>
                <a:solidFill>
                  <a:schemeClr val="tx1">
                    <a:tint val="75000"/>
                  </a:schemeClr>
                </a:solidFill>
              </a:defRPr>
            </a:lvl2pPr>
            <a:lvl3pPr marL="913534" indent="0" algn="ctr">
              <a:buNone/>
              <a:defRPr>
                <a:solidFill>
                  <a:schemeClr val="tx1">
                    <a:tint val="75000"/>
                  </a:schemeClr>
                </a:solidFill>
              </a:defRPr>
            </a:lvl3pPr>
            <a:lvl4pPr marL="1370296" indent="0" algn="ctr">
              <a:buNone/>
              <a:defRPr>
                <a:solidFill>
                  <a:schemeClr val="tx1">
                    <a:tint val="75000"/>
                  </a:schemeClr>
                </a:solidFill>
              </a:defRPr>
            </a:lvl4pPr>
            <a:lvl5pPr marL="1827070" indent="0" algn="ctr">
              <a:buNone/>
              <a:defRPr>
                <a:solidFill>
                  <a:schemeClr val="tx1">
                    <a:tint val="75000"/>
                  </a:schemeClr>
                </a:solidFill>
              </a:defRPr>
            </a:lvl5pPr>
            <a:lvl6pPr marL="2283821" indent="0" algn="ctr">
              <a:buNone/>
              <a:defRPr>
                <a:solidFill>
                  <a:schemeClr val="tx1">
                    <a:tint val="75000"/>
                  </a:schemeClr>
                </a:solidFill>
              </a:defRPr>
            </a:lvl6pPr>
            <a:lvl7pPr marL="2740599" indent="0" algn="ctr">
              <a:buNone/>
              <a:defRPr>
                <a:solidFill>
                  <a:schemeClr val="tx1">
                    <a:tint val="75000"/>
                  </a:schemeClr>
                </a:solidFill>
              </a:defRPr>
            </a:lvl7pPr>
            <a:lvl8pPr marL="3197366" indent="0" algn="ctr">
              <a:buNone/>
              <a:defRPr>
                <a:solidFill>
                  <a:schemeClr val="tx1">
                    <a:tint val="75000"/>
                  </a:schemeClr>
                </a:solidFill>
              </a:defRPr>
            </a:lvl8pPr>
            <a:lvl9pPr marL="3654137"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5"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4572" y="2242957"/>
            <a:ext cx="3176914" cy="1934623"/>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3534"/>
              <a:endParaRPr lang="en-US" sz="1600" dirty="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3534"/>
              <a:endParaRPr lang="en-US" sz="1600" dirty="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3534"/>
              <a:endParaRPr lang="en-US" sz="1600" dirty="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3534"/>
              <a:endParaRPr lang="en-US" sz="1600" dirty="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3534"/>
              <a:endParaRPr lang="en-US" sz="1600" dirty="0">
                <a:solidFill>
                  <a:srgbClr val="292929"/>
                </a:solidFill>
              </a:endParaRPr>
            </a:p>
          </p:txBody>
        </p:sp>
      </p:grpSp>
    </p:spTree>
    <p:extLst>
      <p:ext uri="{BB962C8B-B14F-4D97-AF65-F5344CB8AC3E}">
        <p14:creationId xmlns:p14="http://schemas.microsoft.com/office/powerpoint/2010/main" val="1972586623"/>
      </p:ext>
    </p:extLst>
  </p:cSld>
  <p:clrMapOvr>
    <a:masterClrMapping/>
  </p:clrMapOvr>
  <p:transition>
    <p:fade/>
  </p:transition>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26"/>
            <a:ext cx="4205289" cy="1523495"/>
          </a:xfrm>
        </p:spPr>
        <p:txBody>
          <a:bodyPr anchor="ctr" anchorCtr="0">
            <a:noAutofit/>
          </a:bodyPr>
          <a:lstStyle>
            <a:lvl1pPr>
              <a:lnSpc>
                <a:spcPct val="90000"/>
              </a:lnSpc>
              <a:defRPr sz="4799"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98"/>
            <a:ext cx="4205289" cy="461665"/>
          </a:xfrm>
        </p:spPr>
        <p:txBody>
          <a:bodyPr>
            <a:noAutofit/>
          </a:bodyPr>
          <a:lstStyle>
            <a:lvl1pPr marL="0" indent="0" algn="l" defTabSz="913534"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6751" indent="0" algn="ctr">
              <a:buNone/>
              <a:defRPr>
                <a:solidFill>
                  <a:schemeClr val="tx1">
                    <a:tint val="75000"/>
                  </a:schemeClr>
                </a:solidFill>
              </a:defRPr>
            </a:lvl2pPr>
            <a:lvl3pPr marL="913534" indent="0" algn="ctr">
              <a:buNone/>
              <a:defRPr>
                <a:solidFill>
                  <a:schemeClr val="tx1">
                    <a:tint val="75000"/>
                  </a:schemeClr>
                </a:solidFill>
              </a:defRPr>
            </a:lvl3pPr>
            <a:lvl4pPr marL="1370296" indent="0" algn="ctr">
              <a:buNone/>
              <a:defRPr>
                <a:solidFill>
                  <a:schemeClr val="tx1">
                    <a:tint val="75000"/>
                  </a:schemeClr>
                </a:solidFill>
              </a:defRPr>
            </a:lvl4pPr>
            <a:lvl5pPr marL="1827070" indent="0" algn="ctr">
              <a:buNone/>
              <a:defRPr>
                <a:solidFill>
                  <a:schemeClr val="tx1">
                    <a:tint val="75000"/>
                  </a:schemeClr>
                </a:solidFill>
              </a:defRPr>
            </a:lvl5pPr>
            <a:lvl6pPr marL="2283821" indent="0" algn="ctr">
              <a:buNone/>
              <a:defRPr>
                <a:solidFill>
                  <a:schemeClr val="tx1">
                    <a:tint val="75000"/>
                  </a:schemeClr>
                </a:solidFill>
              </a:defRPr>
            </a:lvl6pPr>
            <a:lvl7pPr marL="2740599" indent="0" algn="ctr">
              <a:buNone/>
              <a:defRPr>
                <a:solidFill>
                  <a:schemeClr val="tx1">
                    <a:tint val="75000"/>
                  </a:schemeClr>
                </a:solidFill>
              </a:defRPr>
            </a:lvl7pPr>
            <a:lvl8pPr marL="3197366" indent="0" algn="ctr">
              <a:buNone/>
              <a:defRPr>
                <a:solidFill>
                  <a:schemeClr val="tx1">
                    <a:tint val="75000"/>
                  </a:schemeClr>
                </a:solidFill>
              </a:defRPr>
            </a:lvl8pPr>
            <a:lvl9pPr marL="3654137"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5" b="0" i="0" u="none" strike="noStrike" kern="1200" cap="none" spc="-643"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3610" y="1932605"/>
            <a:ext cx="3013332" cy="231424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20" tIns="41109" rIns="82220" bIns="41109" numCol="1" anchor="t" anchorCtr="0" compatLnSpc="1">
            <a:prstTxWarp prst="textNoShape">
              <a:avLst/>
            </a:prstTxWarp>
          </a:bodyPr>
          <a:lstStyle/>
          <a:p>
            <a:pPr defTabSz="913534"/>
            <a:endParaRPr lang="en-US" sz="1600" dirty="0">
              <a:solidFill>
                <a:srgbClr val="292929"/>
              </a:solidFill>
            </a:endParaRPr>
          </a:p>
        </p:txBody>
      </p:sp>
    </p:spTree>
    <p:extLst>
      <p:ext uri="{BB962C8B-B14F-4D97-AF65-F5344CB8AC3E}">
        <p14:creationId xmlns:p14="http://schemas.microsoft.com/office/powerpoint/2010/main" val="2332511534"/>
      </p:ext>
    </p:extLst>
  </p:cSld>
  <p:clrMapOvr>
    <a:masterClrMapping/>
  </p:clrMapOvr>
  <p:transition>
    <p:fade/>
  </p:transition>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26"/>
            <a:ext cx="4205289" cy="1523495"/>
          </a:xfrm>
        </p:spPr>
        <p:txBody>
          <a:bodyPr anchor="ctr" anchorCtr="0">
            <a:noAutofit/>
          </a:bodyPr>
          <a:lstStyle>
            <a:lvl1pPr>
              <a:lnSpc>
                <a:spcPct val="90000"/>
              </a:lnSpc>
              <a:defRPr sz="4799"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98"/>
            <a:ext cx="4205289" cy="461665"/>
          </a:xfrm>
        </p:spPr>
        <p:txBody>
          <a:bodyPr>
            <a:noAutofit/>
          </a:bodyPr>
          <a:lstStyle>
            <a:lvl1pPr marL="0" indent="0" algn="l" defTabSz="913534"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6751" indent="0" algn="ctr">
              <a:buNone/>
              <a:defRPr>
                <a:solidFill>
                  <a:schemeClr val="tx1">
                    <a:tint val="75000"/>
                  </a:schemeClr>
                </a:solidFill>
              </a:defRPr>
            </a:lvl2pPr>
            <a:lvl3pPr marL="913534" indent="0" algn="ctr">
              <a:buNone/>
              <a:defRPr>
                <a:solidFill>
                  <a:schemeClr val="tx1">
                    <a:tint val="75000"/>
                  </a:schemeClr>
                </a:solidFill>
              </a:defRPr>
            </a:lvl3pPr>
            <a:lvl4pPr marL="1370296" indent="0" algn="ctr">
              <a:buNone/>
              <a:defRPr>
                <a:solidFill>
                  <a:schemeClr val="tx1">
                    <a:tint val="75000"/>
                  </a:schemeClr>
                </a:solidFill>
              </a:defRPr>
            </a:lvl4pPr>
            <a:lvl5pPr marL="1827070" indent="0" algn="ctr">
              <a:buNone/>
              <a:defRPr>
                <a:solidFill>
                  <a:schemeClr val="tx1">
                    <a:tint val="75000"/>
                  </a:schemeClr>
                </a:solidFill>
              </a:defRPr>
            </a:lvl5pPr>
            <a:lvl6pPr marL="2283821" indent="0" algn="ctr">
              <a:buNone/>
              <a:defRPr>
                <a:solidFill>
                  <a:schemeClr val="tx1">
                    <a:tint val="75000"/>
                  </a:schemeClr>
                </a:solidFill>
              </a:defRPr>
            </a:lvl6pPr>
            <a:lvl7pPr marL="2740599" indent="0" algn="ctr">
              <a:buNone/>
              <a:defRPr>
                <a:solidFill>
                  <a:schemeClr val="tx1">
                    <a:tint val="75000"/>
                  </a:schemeClr>
                </a:solidFill>
              </a:defRPr>
            </a:lvl7pPr>
            <a:lvl8pPr marL="3197366" indent="0" algn="ctr">
              <a:buNone/>
              <a:defRPr>
                <a:solidFill>
                  <a:schemeClr val="tx1">
                    <a:tint val="75000"/>
                  </a:schemeClr>
                </a:solidFill>
              </a:defRPr>
            </a:lvl8pPr>
            <a:lvl9pPr marL="3654137"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5" b="0" i="0" u="none" strike="noStrike" kern="1200" cap="none" spc="-643"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2784" y="1905000"/>
            <a:ext cx="1277597"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4"/>
              <a:endParaRPr lang="en-US" sz="1866" dirty="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4"/>
              <a:endParaRPr lang="en-US" sz="1866" dirty="0">
                <a:solidFill>
                  <a:srgbClr val="292929"/>
                </a:solidFill>
              </a:endParaRPr>
            </a:p>
          </p:txBody>
        </p:sp>
      </p:grpSp>
    </p:spTree>
    <p:extLst>
      <p:ext uri="{BB962C8B-B14F-4D97-AF65-F5344CB8AC3E}">
        <p14:creationId xmlns:p14="http://schemas.microsoft.com/office/powerpoint/2010/main" val="589524691"/>
      </p:ext>
    </p:extLst>
  </p:cSld>
  <p:clrMapOvr>
    <a:masterClrMapping/>
  </p:clrMapOvr>
  <p:transition>
    <p:fade/>
  </p:transition>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208" y="1905002"/>
            <a:ext cx="10693401"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798"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1564" y="6338074"/>
            <a:ext cx="2506560" cy="291353"/>
          </a:xfrm>
          <a:prstGeom prst="rect">
            <a:avLst/>
          </a:prstGeom>
        </p:spPr>
      </p:pic>
    </p:spTree>
    <p:extLst>
      <p:ext uri="{BB962C8B-B14F-4D97-AF65-F5344CB8AC3E}">
        <p14:creationId xmlns:p14="http://schemas.microsoft.com/office/powerpoint/2010/main" val="1810605569"/>
      </p:ext>
    </p:extLst>
  </p:cSld>
  <p:clrMapOvr>
    <a:masterClrMapping/>
  </p:clrMapOvr>
  <p:transition>
    <p:fade/>
  </p:transition>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cstate="print">
            <a:extLst>
              <a:ext uri="{28A0092B-C50C-407E-A947-70E740481C1C}">
                <a14:useLocalDpi xmlns:a14="http://schemas.microsoft.com/office/drawing/2010/main" val="0"/>
              </a:ext>
            </a:extLst>
          </a:blip>
          <a:stretch>
            <a:fillRect/>
          </a:stretch>
        </p:blipFill>
        <p:spPr bwMode="black">
          <a:xfrm>
            <a:off x="4321175" y="3140275"/>
            <a:ext cx="3546476" cy="577452"/>
          </a:xfrm>
          <a:prstGeom prst="rect">
            <a:avLst/>
          </a:prstGeom>
          <a:noFill/>
          <a:ln>
            <a:noFill/>
          </a:ln>
        </p:spPr>
      </p:pic>
      <p:sp>
        <p:nvSpPr>
          <p:cNvPr id="3" name="Text Box 3"/>
          <p:cNvSpPr txBox="1">
            <a:spLocks noChangeArrowheads="1"/>
          </p:cNvSpPr>
          <p:nvPr userDrawn="1"/>
        </p:nvSpPr>
        <p:spPr bwMode="blackWhite">
          <a:xfrm>
            <a:off x="507868" y="6083575"/>
            <a:ext cx="11173090" cy="400199"/>
          </a:xfrm>
          <a:prstGeom prst="rect">
            <a:avLst/>
          </a:prstGeom>
          <a:noFill/>
          <a:ln w="12700">
            <a:noFill/>
            <a:miter lim="800000"/>
            <a:headEnd type="none" w="sm" len="sm"/>
            <a:tailEnd type="none" w="sm" len="sm"/>
          </a:ln>
          <a:effectLst/>
        </p:spPr>
        <p:txBody>
          <a:bodyPr vert="horz" wrap="square" lIns="91338" tIns="45669" rIns="91338" bIns="45669" numCol="1" anchor="t" anchorCtr="0" compatLnSpc="1">
            <a:prstTxWarp prst="textNoShape">
              <a:avLst/>
            </a:prstTxWarp>
            <a:spAutoFit/>
          </a:bodyPr>
          <a:lstStyle/>
          <a:p>
            <a:pPr algn="ctr" defTabSz="913270" eaLnBrk="0" hangingPunct="0"/>
            <a:r>
              <a:rPr lang="en-US" sz="667" dirty="0">
                <a:solidFill>
                  <a:srgbClr val="FFFFFF">
                    <a:alpha val="99000"/>
                  </a:srgbClr>
                </a:solidFill>
                <a:cs typeface="Arial" charset="0"/>
              </a:rPr>
              <a:t>© </a:t>
            </a:r>
            <a:r>
              <a:rPr lang="en-US" sz="667" dirty="0" smtClean="0">
                <a:solidFill>
                  <a:srgbClr val="FFFFFF">
                    <a:alpha val="99000"/>
                  </a:srgbClr>
                </a:solidFill>
                <a:cs typeface="Arial" charset="0"/>
              </a:rPr>
              <a:t>2011 Microsoft </a:t>
            </a:r>
            <a:r>
              <a:rPr lang="en-US" sz="667"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3270" eaLnBrk="0" hangingPunct="0"/>
            <a:r>
              <a:rPr lang="en-US" sz="667"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667" dirty="0" smtClean="0">
                <a:solidFill>
                  <a:srgbClr val="FFFFFF">
                    <a:alpha val="99000"/>
                  </a:srgbClr>
                </a:solidFill>
                <a:cs typeface="Arial" charset="0"/>
              </a:rPr>
              <a:t>MICROSOFT </a:t>
            </a:r>
            <a:r>
              <a:rPr lang="en-US" sz="667"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2911895639"/>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10.xml.rels><?xml version="1.0" encoding="UTF-8" standalone="yes"?>
<Relationships xmlns="http://schemas.openxmlformats.org/package/2006/relationships"><Relationship Id="rId13" Type="http://schemas.openxmlformats.org/officeDocument/2006/relationships/slideLayout" Target="../slideLayouts/slideLayout185.xml"/><Relationship Id="rId18" Type="http://schemas.openxmlformats.org/officeDocument/2006/relationships/slideLayout" Target="../slideLayouts/slideLayout190.xml"/><Relationship Id="rId26" Type="http://schemas.openxmlformats.org/officeDocument/2006/relationships/slideLayout" Target="../slideLayouts/slideLayout198.xml"/><Relationship Id="rId3" Type="http://schemas.openxmlformats.org/officeDocument/2006/relationships/slideLayout" Target="../slideLayouts/slideLayout175.xml"/><Relationship Id="rId21" Type="http://schemas.openxmlformats.org/officeDocument/2006/relationships/slideLayout" Target="../slideLayouts/slideLayout193.xml"/><Relationship Id="rId34" Type="http://schemas.openxmlformats.org/officeDocument/2006/relationships/slideLayout" Target="../slideLayouts/slideLayout206.xml"/><Relationship Id="rId7" Type="http://schemas.openxmlformats.org/officeDocument/2006/relationships/slideLayout" Target="../slideLayouts/slideLayout179.xml"/><Relationship Id="rId12" Type="http://schemas.openxmlformats.org/officeDocument/2006/relationships/slideLayout" Target="../slideLayouts/slideLayout184.xml"/><Relationship Id="rId17" Type="http://schemas.openxmlformats.org/officeDocument/2006/relationships/slideLayout" Target="../slideLayouts/slideLayout189.xml"/><Relationship Id="rId25" Type="http://schemas.openxmlformats.org/officeDocument/2006/relationships/slideLayout" Target="../slideLayouts/slideLayout197.xml"/><Relationship Id="rId33" Type="http://schemas.openxmlformats.org/officeDocument/2006/relationships/slideLayout" Target="../slideLayouts/slideLayout205.xml"/><Relationship Id="rId2" Type="http://schemas.openxmlformats.org/officeDocument/2006/relationships/slideLayout" Target="../slideLayouts/slideLayout174.xml"/><Relationship Id="rId16" Type="http://schemas.openxmlformats.org/officeDocument/2006/relationships/slideLayout" Target="../slideLayouts/slideLayout188.xml"/><Relationship Id="rId20" Type="http://schemas.openxmlformats.org/officeDocument/2006/relationships/slideLayout" Target="../slideLayouts/slideLayout192.xml"/><Relationship Id="rId29" Type="http://schemas.openxmlformats.org/officeDocument/2006/relationships/slideLayout" Target="../slideLayouts/slideLayout201.xml"/><Relationship Id="rId1" Type="http://schemas.openxmlformats.org/officeDocument/2006/relationships/slideLayout" Target="../slideLayouts/slideLayout173.xml"/><Relationship Id="rId6" Type="http://schemas.openxmlformats.org/officeDocument/2006/relationships/slideLayout" Target="../slideLayouts/slideLayout178.xml"/><Relationship Id="rId11" Type="http://schemas.openxmlformats.org/officeDocument/2006/relationships/slideLayout" Target="../slideLayouts/slideLayout183.xml"/><Relationship Id="rId24" Type="http://schemas.openxmlformats.org/officeDocument/2006/relationships/slideLayout" Target="../slideLayouts/slideLayout196.xml"/><Relationship Id="rId32" Type="http://schemas.openxmlformats.org/officeDocument/2006/relationships/slideLayout" Target="../slideLayouts/slideLayout204.xml"/><Relationship Id="rId5" Type="http://schemas.openxmlformats.org/officeDocument/2006/relationships/slideLayout" Target="../slideLayouts/slideLayout177.xml"/><Relationship Id="rId15" Type="http://schemas.openxmlformats.org/officeDocument/2006/relationships/slideLayout" Target="../slideLayouts/slideLayout187.xml"/><Relationship Id="rId23" Type="http://schemas.openxmlformats.org/officeDocument/2006/relationships/slideLayout" Target="../slideLayouts/slideLayout195.xml"/><Relationship Id="rId28" Type="http://schemas.openxmlformats.org/officeDocument/2006/relationships/slideLayout" Target="../slideLayouts/slideLayout200.xml"/><Relationship Id="rId36" Type="http://schemas.openxmlformats.org/officeDocument/2006/relationships/theme" Target="../theme/theme10.xml"/><Relationship Id="rId10" Type="http://schemas.openxmlformats.org/officeDocument/2006/relationships/slideLayout" Target="../slideLayouts/slideLayout182.xml"/><Relationship Id="rId19" Type="http://schemas.openxmlformats.org/officeDocument/2006/relationships/slideLayout" Target="../slideLayouts/slideLayout191.xml"/><Relationship Id="rId31" Type="http://schemas.openxmlformats.org/officeDocument/2006/relationships/slideLayout" Target="../slideLayouts/slideLayout203.xml"/><Relationship Id="rId4" Type="http://schemas.openxmlformats.org/officeDocument/2006/relationships/slideLayout" Target="../slideLayouts/slideLayout176.xml"/><Relationship Id="rId9" Type="http://schemas.openxmlformats.org/officeDocument/2006/relationships/slideLayout" Target="../slideLayouts/slideLayout181.xml"/><Relationship Id="rId14" Type="http://schemas.openxmlformats.org/officeDocument/2006/relationships/slideLayout" Target="../slideLayouts/slideLayout186.xml"/><Relationship Id="rId22" Type="http://schemas.openxmlformats.org/officeDocument/2006/relationships/slideLayout" Target="../slideLayouts/slideLayout194.xml"/><Relationship Id="rId27" Type="http://schemas.openxmlformats.org/officeDocument/2006/relationships/slideLayout" Target="../slideLayouts/slideLayout199.xml"/><Relationship Id="rId30" Type="http://schemas.openxmlformats.org/officeDocument/2006/relationships/slideLayout" Target="../slideLayouts/slideLayout202.xml"/><Relationship Id="rId35" Type="http://schemas.openxmlformats.org/officeDocument/2006/relationships/slideLayout" Target="../slideLayouts/slideLayout207.xml"/><Relationship Id="rId8" Type="http://schemas.openxmlformats.org/officeDocument/2006/relationships/slideLayout" Target="../slideLayouts/slideLayout180.xml"/></Relationships>
</file>

<file path=ppt/slideMasters/_rels/slideMaster11.xml.rels><?xml version="1.0" encoding="UTF-8" standalone="yes"?>
<Relationships xmlns="http://schemas.openxmlformats.org/package/2006/relationships"><Relationship Id="rId13" Type="http://schemas.openxmlformats.org/officeDocument/2006/relationships/slideLayout" Target="../slideLayouts/slideLayout220.xml"/><Relationship Id="rId18" Type="http://schemas.openxmlformats.org/officeDocument/2006/relationships/slideLayout" Target="../slideLayouts/slideLayout225.xml"/><Relationship Id="rId26" Type="http://schemas.openxmlformats.org/officeDocument/2006/relationships/slideLayout" Target="../slideLayouts/slideLayout233.xml"/><Relationship Id="rId21" Type="http://schemas.openxmlformats.org/officeDocument/2006/relationships/slideLayout" Target="../slideLayouts/slideLayout228.xml"/><Relationship Id="rId34" Type="http://schemas.openxmlformats.org/officeDocument/2006/relationships/slideLayout" Target="../slideLayouts/slideLayout241.xml"/><Relationship Id="rId7" Type="http://schemas.openxmlformats.org/officeDocument/2006/relationships/slideLayout" Target="../slideLayouts/slideLayout214.xml"/><Relationship Id="rId12" Type="http://schemas.openxmlformats.org/officeDocument/2006/relationships/slideLayout" Target="../slideLayouts/slideLayout219.xml"/><Relationship Id="rId17" Type="http://schemas.openxmlformats.org/officeDocument/2006/relationships/slideLayout" Target="../slideLayouts/slideLayout224.xml"/><Relationship Id="rId25" Type="http://schemas.openxmlformats.org/officeDocument/2006/relationships/slideLayout" Target="../slideLayouts/slideLayout232.xml"/><Relationship Id="rId33" Type="http://schemas.openxmlformats.org/officeDocument/2006/relationships/slideLayout" Target="../slideLayouts/slideLayout240.xml"/><Relationship Id="rId38" Type="http://schemas.openxmlformats.org/officeDocument/2006/relationships/theme" Target="../theme/theme11.xml"/><Relationship Id="rId2" Type="http://schemas.openxmlformats.org/officeDocument/2006/relationships/slideLayout" Target="../slideLayouts/slideLayout209.xml"/><Relationship Id="rId16" Type="http://schemas.openxmlformats.org/officeDocument/2006/relationships/slideLayout" Target="../slideLayouts/slideLayout223.xml"/><Relationship Id="rId20" Type="http://schemas.openxmlformats.org/officeDocument/2006/relationships/slideLayout" Target="../slideLayouts/slideLayout227.xml"/><Relationship Id="rId29" Type="http://schemas.openxmlformats.org/officeDocument/2006/relationships/slideLayout" Target="../slideLayouts/slideLayout236.xml"/><Relationship Id="rId1" Type="http://schemas.openxmlformats.org/officeDocument/2006/relationships/slideLayout" Target="../slideLayouts/slideLayout208.xml"/><Relationship Id="rId6" Type="http://schemas.openxmlformats.org/officeDocument/2006/relationships/slideLayout" Target="../slideLayouts/slideLayout213.xml"/><Relationship Id="rId11" Type="http://schemas.openxmlformats.org/officeDocument/2006/relationships/slideLayout" Target="../slideLayouts/slideLayout218.xml"/><Relationship Id="rId24" Type="http://schemas.openxmlformats.org/officeDocument/2006/relationships/slideLayout" Target="../slideLayouts/slideLayout231.xml"/><Relationship Id="rId32" Type="http://schemas.openxmlformats.org/officeDocument/2006/relationships/slideLayout" Target="../slideLayouts/slideLayout239.xml"/><Relationship Id="rId37" Type="http://schemas.openxmlformats.org/officeDocument/2006/relationships/slideLayout" Target="../slideLayouts/slideLayout244.xml"/><Relationship Id="rId5" Type="http://schemas.openxmlformats.org/officeDocument/2006/relationships/slideLayout" Target="../slideLayouts/slideLayout212.xml"/><Relationship Id="rId15" Type="http://schemas.openxmlformats.org/officeDocument/2006/relationships/slideLayout" Target="../slideLayouts/slideLayout222.xml"/><Relationship Id="rId23" Type="http://schemas.openxmlformats.org/officeDocument/2006/relationships/slideLayout" Target="../slideLayouts/slideLayout230.xml"/><Relationship Id="rId28" Type="http://schemas.openxmlformats.org/officeDocument/2006/relationships/slideLayout" Target="../slideLayouts/slideLayout235.xml"/><Relationship Id="rId36" Type="http://schemas.openxmlformats.org/officeDocument/2006/relationships/slideLayout" Target="../slideLayouts/slideLayout243.xml"/><Relationship Id="rId10" Type="http://schemas.openxmlformats.org/officeDocument/2006/relationships/slideLayout" Target="../slideLayouts/slideLayout217.xml"/><Relationship Id="rId19" Type="http://schemas.openxmlformats.org/officeDocument/2006/relationships/slideLayout" Target="../slideLayouts/slideLayout226.xml"/><Relationship Id="rId31" Type="http://schemas.openxmlformats.org/officeDocument/2006/relationships/slideLayout" Target="../slideLayouts/slideLayout238.xml"/><Relationship Id="rId4" Type="http://schemas.openxmlformats.org/officeDocument/2006/relationships/slideLayout" Target="../slideLayouts/slideLayout211.xml"/><Relationship Id="rId9" Type="http://schemas.openxmlformats.org/officeDocument/2006/relationships/slideLayout" Target="../slideLayouts/slideLayout216.xml"/><Relationship Id="rId14" Type="http://schemas.openxmlformats.org/officeDocument/2006/relationships/slideLayout" Target="../slideLayouts/slideLayout221.xml"/><Relationship Id="rId22" Type="http://schemas.openxmlformats.org/officeDocument/2006/relationships/slideLayout" Target="../slideLayouts/slideLayout229.xml"/><Relationship Id="rId27" Type="http://schemas.openxmlformats.org/officeDocument/2006/relationships/slideLayout" Target="../slideLayouts/slideLayout234.xml"/><Relationship Id="rId30" Type="http://schemas.openxmlformats.org/officeDocument/2006/relationships/slideLayout" Target="../slideLayouts/slideLayout237.xml"/><Relationship Id="rId35" Type="http://schemas.openxmlformats.org/officeDocument/2006/relationships/slideLayout" Target="../slideLayouts/slideLayout242.xml"/><Relationship Id="rId8" Type="http://schemas.openxmlformats.org/officeDocument/2006/relationships/slideLayout" Target="../slideLayouts/slideLayout215.xml"/><Relationship Id="rId3" Type="http://schemas.openxmlformats.org/officeDocument/2006/relationships/slideLayout" Target="../slideLayouts/slideLayout210.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slideLayout" Target="../slideLayouts/slideLayout38.xml"/><Relationship Id="rId18" Type="http://schemas.openxmlformats.org/officeDocument/2006/relationships/slideLayout" Target="../slideLayouts/slideLayout43.xml"/><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17" Type="http://schemas.openxmlformats.org/officeDocument/2006/relationships/slideLayout" Target="../slideLayouts/slideLayout42.xml"/><Relationship Id="rId2" Type="http://schemas.openxmlformats.org/officeDocument/2006/relationships/slideLayout" Target="../slideLayouts/slideLayout27.xml"/><Relationship Id="rId16" Type="http://schemas.openxmlformats.org/officeDocument/2006/relationships/slideLayout" Target="../slideLayouts/slideLayout41.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5" Type="http://schemas.openxmlformats.org/officeDocument/2006/relationships/slideLayout" Target="../slideLayouts/slideLayout40.xml"/><Relationship Id="rId10" Type="http://schemas.openxmlformats.org/officeDocument/2006/relationships/slideLayout" Target="../slideLayouts/slideLayout35.xml"/><Relationship Id="rId19" Type="http://schemas.openxmlformats.org/officeDocument/2006/relationships/theme" Target="../theme/theme3.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slideLayout" Target="../slideLayouts/slideLayout3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1.xml"/><Relationship Id="rId13" Type="http://schemas.openxmlformats.org/officeDocument/2006/relationships/slideLayout" Target="../slideLayouts/slideLayout56.xml"/><Relationship Id="rId18" Type="http://schemas.openxmlformats.org/officeDocument/2006/relationships/slideLayout" Target="../slideLayouts/slideLayout61.xml"/><Relationship Id="rId3" Type="http://schemas.openxmlformats.org/officeDocument/2006/relationships/slideLayout" Target="../slideLayouts/slideLayout46.xml"/><Relationship Id="rId7" Type="http://schemas.openxmlformats.org/officeDocument/2006/relationships/slideLayout" Target="../slideLayouts/slideLayout50.xml"/><Relationship Id="rId12" Type="http://schemas.openxmlformats.org/officeDocument/2006/relationships/slideLayout" Target="../slideLayouts/slideLayout55.xml"/><Relationship Id="rId17" Type="http://schemas.openxmlformats.org/officeDocument/2006/relationships/slideLayout" Target="../slideLayouts/slideLayout60.xml"/><Relationship Id="rId2" Type="http://schemas.openxmlformats.org/officeDocument/2006/relationships/slideLayout" Target="../slideLayouts/slideLayout45.xml"/><Relationship Id="rId16" Type="http://schemas.openxmlformats.org/officeDocument/2006/relationships/slideLayout" Target="../slideLayouts/slideLayout59.xml"/><Relationship Id="rId1" Type="http://schemas.openxmlformats.org/officeDocument/2006/relationships/slideLayout" Target="../slideLayouts/slideLayout44.xml"/><Relationship Id="rId6" Type="http://schemas.openxmlformats.org/officeDocument/2006/relationships/slideLayout" Target="../slideLayouts/slideLayout49.xml"/><Relationship Id="rId11" Type="http://schemas.openxmlformats.org/officeDocument/2006/relationships/slideLayout" Target="../slideLayouts/slideLayout54.xml"/><Relationship Id="rId5" Type="http://schemas.openxmlformats.org/officeDocument/2006/relationships/slideLayout" Target="../slideLayouts/slideLayout48.xml"/><Relationship Id="rId15" Type="http://schemas.openxmlformats.org/officeDocument/2006/relationships/slideLayout" Target="../slideLayouts/slideLayout58.xml"/><Relationship Id="rId10" Type="http://schemas.openxmlformats.org/officeDocument/2006/relationships/slideLayout" Target="../slideLayouts/slideLayout53.xml"/><Relationship Id="rId19" Type="http://schemas.openxmlformats.org/officeDocument/2006/relationships/theme" Target="../theme/theme4.xml"/><Relationship Id="rId4" Type="http://schemas.openxmlformats.org/officeDocument/2006/relationships/slideLayout" Target="../slideLayouts/slideLayout47.xml"/><Relationship Id="rId9" Type="http://schemas.openxmlformats.org/officeDocument/2006/relationships/slideLayout" Target="../slideLayouts/slideLayout52.xml"/><Relationship Id="rId14" Type="http://schemas.openxmlformats.org/officeDocument/2006/relationships/slideLayout" Target="../slideLayouts/slideLayout57.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9.xml"/><Relationship Id="rId13" Type="http://schemas.openxmlformats.org/officeDocument/2006/relationships/slideLayout" Target="../slideLayouts/slideLayout74.xml"/><Relationship Id="rId18" Type="http://schemas.openxmlformats.org/officeDocument/2006/relationships/slideLayout" Target="../slideLayouts/slideLayout79.xml"/><Relationship Id="rId3" Type="http://schemas.openxmlformats.org/officeDocument/2006/relationships/slideLayout" Target="../slideLayouts/slideLayout64.xml"/><Relationship Id="rId21" Type="http://schemas.openxmlformats.org/officeDocument/2006/relationships/slideLayout" Target="../slideLayouts/slideLayout82.xml"/><Relationship Id="rId7" Type="http://schemas.openxmlformats.org/officeDocument/2006/relationships/slideLayout" Target="../slideLayouts/slideLayout68.xml"/><Relationship Id="rId12" Type="http://schemas.openxmlformats.org/officeDocument/2006/relationships/slideLayout" Target="../slideLayouts/slideLayout73.xml"/><Relationship Id="rId17" Type="http://schemas.openxmlformats.org/officeDocument/2006/relationships/slideLayout" Target="../slideLayouts/slideLayout78.xml"/><Relationship Id="rId2" Type="http://schemas.openxmlformats.org/officeDocument/2006/relationships/slideLayout" Target="../slideLayouts/slideLayout63.xml"/><Relationship Id="rId16" Type="http://schemas.openxmlformats.org/officeDocument/2006/relationships/slideLayout" Target="../slideLayouts/slideLayout77.xml"/><Relationship Id="rId20" Type="http://schemas.openxmlformats.org/officeDocument/2006/relationships/slideLayout" Target="../slideLayouts/slideLayout81.xml"/><Relationship Id="rId1" Type="http://schemas.openxmlformats.org/officeDocument/2006/relationships/slideLayout" Target="../slideLayouts/slideLayout62.xml"/><Relationship Id="rId6" Type="http://schemas.openxmlformats.org/officeDocument/2006/relationships/slideLayout" Target="../slideLayouts/slideLayout67.xml"/><Relationship Id="rId11" Type="http://schemas.openxmlformats.org/officeDocument/2006/relationships/slideLayout" Target="../slideLayouts/slideLayout72.xml"/><Relationship Id="rId24" Type="http://schemas.openxmlformats.org/officeDocument/2006/relationships/theme" Target="../theme/theme5.xml"/><Relationship Id="rId5" Type="http://schemas.openxmlformats.org/officeDocument/2006/relationships/slideLayout" Target="../slideLayouts/slideLayout66.xml"/><Relationship Id="rId15" Type="http://schemas.openxmlformats.org/officeDocument/2006/relationships/slideLayout" Target="../slideLayouts/slideLayout76.xml"/><Relationship Id="rId23" Type="http://schemas.openxmlformats.org/officeDocument/2006/relationships/slideLayout" Target="../slideLayouts/slideLayout84.xml"/><Relationship Id="rId10" Type="http://schemas.openxmlformats.org/officeDocument/2006/relationships/slideLayout" Target="../slideLayouts/slideLayout71.xml"/><Relationship Id="rId19" Type="http://schemas.openxmlformats.org/officeDocument/2006/relationships/slideLayout" Target="../slideLayouts/slideLayout80.xml"/><Relationship Id="rId4" Type="http://schemas.openxmlformats.org/officeDocument/2006/relationships/slideLayout" Target="../slideLayouts/slideLayout65.xml"/><Relationship Id="rId9" Type="http://schemas.openxmlformats.org/officeDocument/2006/relationships/slideLayout" Target="../slideLayouts/slideLayout70.xml"/><Relationship Id="rId14" Type="http://schemas.openxmlformats.org/officeDocument/2006/relationships/slideLayout" Target="../slideLayouts/slideLayout75.xml"/><Relationship Id="rId22" Type="http://schemas.openxmlformats.org/officeDocument/2006/relationships/slideLayout" Target="../slideLayouts/slideLayout8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92.xml"/><Relationship Id="rId13" Type="http://schemas.openxmlformats.org/officeDocument/2006/relationships/slideLayout" Target="../slideLayouts/slideLayout97.xml"/><Relationship Id="rId18" Type="http://schemas.openxmlformats.org/officeDocument/2006/relationships/slideLayout" Target="../slideLayouts/slideLayout102.xml"/><Relationship Id="rId3" Type="http://schemas.openxmlformats.org/officeDocument/2006/relationships/slideLayout" Target="../slideLayouts/slideLayout87.xml"/><Relationship Id="rId7" Type="http://schemas.openxmlformats.org/officeDocument/2006/relationships/slideLayout" Target="../slideLayouts/slideLayout91.xml"/><Relationship Id="rId12" Type="http://schemas.openxmlformats.org/officeDocument/2006/relationships/slideLayout" Target="../slideLayouts/slideLayout96.xml"/><Relationship Id="rId17" Type="http://schemas.openxmlformats.org/officeDocument/2006/relationships/slideLayout" Target="../slideLayouts/slideLayout101.xml"/><Relationship Id="rId2" Type="http://schemas.openxmlformats.org/officeDocument/2006/relationships/slideLayout" Target="../slideLayouts/slideLayout86.xml"/><Relationship Id="rId16" Type="http://schemas.openxmlformats.org/officeDocument/2006/relationships/slideLayout" Target="../slideLayouts/slideLayout100.xml"/><Relationship Id="rId1" Type="http://schemas.openxmlformats.org/officeDocument/2006/relationships/slideLayout" Target="../slideLayouts/slideLayout85.xml"/><Relationship Id="rId6" Type="http://schemas.openxmlformats.org/officeDocument/2006/relationships/slideLayout" Target="../slideLayouts/slideLayout90.xml"/><Relationship Id="rId11" Type="http://schemas.openxmlformats.org/officeDocument/2006/relationships/slideLayout" Target="../slideLayouts/slideLayout95.xml"/><Relationship Id="rId5" Type="http://schemas.openxmlformats.org/officeDocument/2006/relationships/slideLayout" Target="../slideLayouts/slideLayout89.xml"/><Relationship Id="rId15" Type="http://schemas.openxmlformats.org/officeDocument/2006/relationships/slideLayout" Target="../slideLayouts/slideLayout99.xml"/><Relationship Id="rId10" Type="http://schemas.openxmlformats.org/officeDocument/2006/relationships/slideLayout" Target="../slideLayouts/slideLayout94.xml"/><Relationship Id="rId19" Type="http://schemas.openxmlformats.org/officeDocument/2006/relationships/theme" Target="../theme/theme6.xml"/><Relationship Id="rId4" Type="http://schemas.openxmlformats.org/officeDocument/2006/relationships/slideLayout" Target="../slideLayouts/slideLayout88.xml"/><Relationship Id="rId9" Type="http://schemas.openxmlformats.org/officeDocument/2006/relationships/slideLayout" Target="../slideLayouts/slideLayout93.xml"/><Relationship Id="rId14" Type="http://schemas.openxmlformats.org/officeDocument/2006/relationships/slideLayout" Target="../slideLayouts/slideLayout98.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10.xml"/><Relationship Id="rId13" Type="http://schemas.openxmlformats.org/officeDocument/2006/relationships/slideLayout" Target="../slideLayouts/slideLayout115.xml"/><Relationship Id="rId18" Type="http://schemas.openxmlformats.org/officeDocument/2006/relationships/slideLayout" Target="../slideLayouts/slideLayout120.xml"/><Relationship Id="rId3" Type="http://schemas.openxmlformats.org/officeDocument/2006/relationships/slideLayout" Target="../slideLayouts/slideLayout105.xml"/><Relationship Id="rId21" Type="http://schemas.openxmlformats.org/officeDocument/2006/relationships/slideLayout" Target="../slideLayouts/slideLayout123.xml"/><Relationship Id="rId7" Type="http://schemas.openxmlformats.org/officeDocument/2006/relationships/slideLayout" Target="../slideLayouts/slideLayout109.xml"/><Relationship Id="rId12" Type="http://schemas.openxmlformats.org/officeDocument/2006/relationships/slideLayout" Target="../slideLayouts/slideLayout114.xml"/><Relationship Id="rId17" Type="http://schemas.openxmlformats.org/officeDocument/2006/relationships/slideLayout" Target="../slideLayouts/slideLayout119.xml"/><Relationship Id="rId2" Type="http://schemas.openxmlformats.org/officeDocument/2006/relationships/slideLayout" Target="../slideLayouts/slideLayout104.xml"/><Relationship Id="rId16" Type="http://schemas.openxmlformats.org/officeDocument/2006/relationships/slideLayout" Target="../slideLayouts/slideLayout118.xml"/><Relationship Id="rId20" Type="http://schemas.openxmlformats.org/officeDocument/2006/relationships/slideLayout" Target="../slideLayouts/slideLayout122.xml"/><Relationship Id="rId1" Type="http://schemas.openxmlformats.org/officeDocument/2006/relationships/slideLayout" Target="../slideLayouts/slideLayout103.xml"/><Relationship Id="rId6" Type="http://schemas.openxmlformats.org/officeDocument/2006/relationships/slideLayout" Target="../slideLayouts/slideLayout108.xml"/><Relationship Id="rId11" Type="http://schemas.openxmlformats.org/officeDocument/2006/relationships/slideLayout" Target="../slideLayouts/slideLayout113.xml"/><Relationship Id="rId5" Type="http://schemas.openxmlformats.org/officeDocument/2006/relationships/slideLayout" Target="../slideLayouts/slideLayout107.xml"/><Relationship Id="rId15" Type="http://schemas.openxmlformats.org/officeDocument/2006/relationships/slideLayout" Target="../slideLayouts/slideLayout117.xml"/><Relationship Id="rId23" Type="http://schemas.openxmlformats.org/officeDocument/2006/relationships/theme" Target="../theme/theme7.xml"/><Relationship Id="rId10" Type="http://schemas.openxmlformats.org/officeDocument/2006/relationships/slideLayout" Target="../slideLayouts/slideLayout112.xml"/><Relationship Id="rId19" Type="http://schemas.openxmlformats.org/officeDocument/2006/relationships/slideLayout" Target="../slideLayouts/slideLayout121.xml"/><Relationship Id="rId4" Type="http://schemas.openxmlformats.org/officeDocument/2006/relationships/slideLayout" Target="../slideLayouts/slideLayout106.xml"/><Relationship Id="rId9" Type="http://schemas.openxmlformats.org/officeDocument/2006/relationships/slideLayout" Target="../slideLayouts/slideLayout111.xml"/><Relationship Id="rId14" Type="http://schemas.openxmlformats.org/officeDocument/2006/relationships/slideLayout" Target="../slideLayouts/slideLayout116.xml"/><Relationship Id="rId22" Type="http://schemas.openxmlformats.org/officeDocument/2006/relationships/slideLayout" Target="../slideLayouts/slideLayout124.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32.xml"/><Relationship Id="rId13" Type="http://schemas.openxmlformats.org/officeDocument/2006/relationships/slideLayout" Target="../slideLayouts/slideLayout137.xml"/><Relationship Id="rId18" Type="http://schemas.openxmlformats.org/officeDocument/2006/relationships/slideLayout" Target="../slideLayouts/slideLayout142.xml"/><Relationship Id="rId26" Type="http://schemas.openxmlformats.org/officeDocument/2006/relationships/slideLayout" Target="../slideLayouts/slideLayout150.xml"/><Relationship Id="rId3" Type="http://schemas.openxmlformats.org/officeDocument/2006/relationships/slideLayout" Target="../slideLayouts/slideLayout127.xml"/><Relationship Id="rId21" Type="http://schemas.openxmlformats.org/officeDocument/2006/relationships/slideLayout" Target="../slideLayouts/slideLayout145.xml"/><Relationship Id="rId7" Type="http://schemas.openxmlformats.org/officeDocument/2006/relationships/slideLayout" Target="../slideLayouts/slideLayout131.xml"/><Relationship Id="rId12" Type="http://schemas.openxmlformats.org/officeDocument/2006/relationships/slideLayout" Target="../slideLayouts/slideLayout136.xml"/><Relationship Id="rId17" Type="http://schemas.openxmlformats.org/officeDocument/2006/relationships/slideLayout" Target="../slideLayouts/slideLayout141.xml"/><Relationship Id="rId25" Type="http://schemas.openxmlformats.org/officeDocument/2006/relationships/slideLayout" Target="../slideLayouts/slideLayout149.xml"/><Relationship Id="rId2" Type="http://schemas.openxmlformats.org/officeDocument/2006/relationships/slideLayout" Target="../slideLayouts/slideLayout126.xml"/><Relationship Id="rId16" Type="http://schemas.openxmlformats.org/officeDocument/2006/relationships/slideLayout" Target="../slideLayouts/slideLayout140.xml"/><Relationship Id="rId20" Type="http://schemas.openxmlformats.org/officeDocument/2006/relationships/slideLayout" Target="../slideLayouts/slideLayout144.xml"/><Relationship Id="rId29" Type="http://schemas.openxmlformats.org/officeDocument/2006/relationships/theme" Target="../theme/theme8.xml"/><Relationship Id="rId1" Type="http://schemas.openxmlformats.org/officeDocument/2006/relationships/slideLayout" Target="../slideLayouts/slideLayout125.xml"/><Relationship Id="rId6" Type="http://schemas.openxmlformats.org/officeDocument/2006/relationships/slideLayout" Target="../slideLayouts/slideLayout130.xml"/><Relationship Id="rId11" Type="http://schemas.openxmlformats.org/officeDocument/2006/relationships/slideLayout" Target="../slideLayouts/slideLayout135.xml"/><Relationship Id="rId24" Type="http://schemas.openxmlformats.org/officeDocument/2006/relationships/slideLayout" Target="../slideLayouts/slideLayout148.xml"/><Relationship Id="rId5" Type="http://schemas.openxmlformats.org/officeDocument/2006/relationships/slideLayout" Target="../slideLayouts/slideLayout129.xml"/><Relationship Id="rId15" Type="http://schemas.openxmlformats.org/officeDocument/2006/relationships/slideLayout" Target="../slideLayouts/slideLayout139.xml"/><Relationship Id="rId23" Type="http://schemas.openxmlformats.org/officeDocument/2006/relationships/slideLayout" Target="../slideLayouts/slideLayout147.xml"/><Relationship Id="rId28" Type="http://schemas.openxmlformats.org/officeDocument/2006/relationships/slideLayout" Target="../slideLayouts/slideLayout152.xml"/><Relationship Id="rId10" Type="http://schemas.openxmlformats.org/officeDocument/2006/relationships/slideLayout" Target="../slideLayouts/slideLayout134.xml"/><Relationship Id="rId19" Type="http://schemas.openxmlformats.org/officeDocument/2006/relationships/slideLayout" Target="../slideLayouts/slideLayout143.xml"/><Relationship Id="rId4" Type="http://schemas.openxmlformats.org/officeDocument/2006/relationships/slideLayout" Target="../slideLayouts/slideLayout128.xml"/><Relationship Id="rId9" Type="http://schemas.openxmlformats.org/officeDocument/2006/relationships/slideLayout" Target="../slideLayouts/slideLayout133.xml"/><Relationship Id="rId14" Type="http://schemas.openxmlformats.org/officeDocument/2006/relationships/slideLayout" Target="../slideLayouts/slideLayout138.xml"/><Relationship Id="rId22" Type="http://schemas.openxmlformats.org/officeDocument/2006/relationships/slideLayout" Target="../slideLayouts/slideLayout146.xml"/><Relationship Id="rId27" Type="http://schemas.openxmlformats.org/officeDocument/2006/relationships/slideLayout" Target="../slideLayouts/slideLayout151.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60.xml"/><Relationship Id="rId13" Type="http://schemas.openxmlformats.org/officeDocument/2006/relationships/slideLayout" Target="../slideLayouts/slideLayout165.xml"/><Relationship Id="rId18" Type="http://schemas.openxmlformats.org/officeDocument/2006/relationships/slideLayout" Target="../slideLayouts/slideLayout170.xml"/><Relationship Id="rId3" Type="http://schemas.openxmlformats.org/officeDocument/2006/relationships/slideLayout" Target="../slideLayouts/slideLayout155.xml"/><Relationship Id="rId21" Type="http://schemas.openxmlformats.org/officeDocument/2006/relationships/theme" Target="../theme/theme9.xml"/><Relationship Id="rId7" Type="http://schemas.openxmlformats.org/officeDocument/2006/relationships/slideLayout" Target="../slideLayouts/slideLayout159.xml"/><Relationship Id="rId12" Type="http://schemas.openxmlformats.org/officeDocument/2006/relationships/slideLayout" Target="../slideLayouts/slideLayout164.xml"/><Relationship Id="rId17" Type="http://schemas.openxmlformats.org/officeDocument/2006/relationships/slideLayout" Target="../slideLayouts/slideLayout169.xml"/><Relationship Id="rId2" Type="http://schemas.openxmlformats.org/officeDocument/2006/relationships/slideLayout" Target="../slideLayouts/slideLayout154.xml"/><Relationship Id="rId16" Type="http://schemas.openxmlformats.org/officeDocument/2006/relationships/slideLayout" Target="../slideLayouts/slideLayout168.xml"/><Relationship Id="rId20" Type="http://schemas.openxmlformats.org/officeDocument/2006/relationships/slideLayout" Target="../slideLayouts/slideLayout172.xml"/><Relationship Id="rId1" Type="http://schemas.openxmlformats.org/officeDocument/2006/relationships/slideLayout" Target="../slideLayouts/slideLayout153.xml"/><Relationship Id="rId6" Type="http://schemas.openxmlformats.org/officeDocument/2006/relationships/slideLayout" Target="../slideLayouts/slideLayout158.xml"/><Relationship Id="rId11" Type="http://schemas.openxmlformats.org/officeDocument/2006/relationships/slideLayout" Target="../slideLayouts/slideLayout163.xml"/><Relationship Id="rId5" Type="http://schemas.openxmlformats.org/officeDocument/2006/relationships/slideLayout" Target="../slideLayouts/slideLayout157.xml"/><Relationship Id="rId15" Type="http://schemas.openxmlformats.org/officeDocument/2006/relationships/slideLayout" Target="../slideLayouts/slideLayout167.xml"/><Relationship Id="rId10" Type="http://schemas.openxmlformats.org/officeDocument/2006/relationships/slideLayout" Target="../slideLayouts/slideLayout162.xml"/><Relationship Id="rId19" Type="http://schemas.openxmlformats.org/officeDocument/2006/relationships/slideLayout" Target="../slideLayouts/slideLayout171.xml"/><Relationship Id="rId4" Type="http://schemas.openxmlformats.org/officeDocument/2006/relationships/slideLayout" Target="../slideLayouts/slideLayout156.xml"/><Relationship Id="rId9" Type="http://schemas.openxmlformats.org/officeDocument/2006/relationships/slideLayout" Target="../slideLayouts/slideLayout161.xml"/><Relationship Id="rId14" Type="http://schemas.openxmlformats.org/officeDocument/2006/relationships/slideLayout" Target="../slideLayouts/slideLayout16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3" y="228601"/>
            <a:ext cx="11149013"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113" y="1447803"/>
            <a:ext cx="11149012"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 id="2147483698" r:id="rId13"/>
    <p:sldLayoutId id="2147483699" r:id="rId14"/>
    <p:sldLayoutId id="2147483700" r:id="rId15"/>
    <p:sldLayoutId id="2147483701" r:id="rId16"/>
    <p:sldLayoutId id="2147483702" r:id="rId17"/>
    <p:sldLayoutId id="2147483703" r:id="rId18"/>
    <p:sldLayoutId id="2147483704" r:id="rId19"/>
    <p:sldLayoutId id="2147483706" r:id="rId20"/>
    <p:sldLayoutId id="2147483707" r:id="rId21"/>
    <p:sldLayoutId id="2147483710" r:id="rId22"/>
    <p:sldLayoutId id="2147483816" r:id="rId23"/>
    <p:sldLayoutId id="2147483868" r:id="rId24"/>
  </p:sldLayoutIdLst>
  <p:transition>
    <p:fade/>
  </p:transition>
  <p:timing>
    <p:tnLst>
      <p:par>
        <p:cTn id="1" dur="indefinite" restart="never" nodeType="tmRoot"/>
      </p:par>
    </p:tnLst>
  </p:timing>
  <p:txStyles>
    <p:titleStyle>
      <a:lvl1pPr algn="l" defTabSz="914029" rtl="0" eaLnBrk="1" latinLnBrk="0" hangingPunct="1">
        <a:lnSpc>
          <a:spcPct val="90000"/>
        </a:lnSpc>
        <a:spcBef>
          <a:spcPct val="0"/>
        </a:spcBef>
        <a:buNone/>
        <a:defRPr lang="en-US" sz="5465"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201" indent="-460201" algn="l" defTabSz="914029" rtl="0" eaLnBrk="1" latinLnBrk="0" hangingPunct="1">
        <a:lnSpc>
          <a:spcPct val="90000"/>
        </a:lnSpc>
        <a:spcBef>
          <a:spcPct val="20000"/>
        </a:spcBef>
        <a:buSzPct val="80000"/>
        <a:buFont typeface="Arial" pitchFamily="34" charset="0"/>
        <a:buChar char="•"/>
        <a:defRPr sz="3199" kern="1200">
          <a:gradFill>
            <a:gsLst>
              <a:gs pos="0">
                <a:srgbClr val="595959"/>
              </a:gs>
              <a:gs pos="86000">
                <a:srgbClr val="595959"/>
              </a:gs>
            </a:gsLst>
            <a:lin ang="5400000" scaled="0"/>
          </a:gradFill>
          <a:latin typeface="+mn-lt"/>
          <a:ea typeface="+mn-ea"/>
          <a:cs typeface="+mn-cs"/>
        </a:defRPr>
      </a:lvl1pPr>
      <a:lvl2pPr marL="855349" indent="-395147" algn="l" defTabSz="914029" rtl="0" eaLnBrk="1" latinLnBrk="0" hangingPunct="1">
        <a:lnSpc>
          <a:spcPct val="90000"/>
        </a:lnSpc>
        <a:spcBef>
          <a:spcPct val="20000"/>
        </a:spcBef>
        <a:buSzPct val="80000"/>
        <a:buFont typeface="Arial" pitchFamily="34" charset="0"/>
        <a:buChar char="•"/>
        <a:defRPr sz="2799" kern="1200">
          <a:gradFill>
            <a:gsLst>
              <a:gs pos="0">
                <a:srgbClr val="595959"/>
              </a:gs>
              <a:gs pos="86000">
                <a:srgbClr val="595959"/>
              </a:gs>
            </a:gsLst>
            <a:lin ang="5400000" scaled="0"/>
          </a:gradFill>
          <a:latin typeface="+mn-lt"/>
          <a:ea typeface="+mn-ea"/>
          <a:cs typeface="+mn-cs"/>
        </a:defRPr>
      </a:lvl2pPr>
      <a:lvl3pPr marL="1258429" indent="-403081" algn="l" defTabSz="914029" rtl="0" eaLnBrk="1" latinLnBrk="0" hangingPunct="1">
        <a:lnSpc>
          <a:spcPct val="90000"/>
        </a:lnSpc>
        <a:spcBef>
          <a:spcPct val="20000"/>
        </a:spcBef>
        <a:buSzPct val="80000"/>
        <a:buFont typeface="Arial" pitchFamily="34" charset="0"/>
        <a:buChar char="•"/>
        <a:defRPr sz="2399" kern="1200">
          <a:gradFill>
            <a:gsLst>
              <a:gs pos="0">
                <a:srgbClr val="595959"/>
              </a:gs>
              <a:gs pos="86000">
                <a:srgbClr val="595959"/>
              </a:gs>
            </a:gsLst>
            <a:lin ang="5400000" scaled="0"/>
          </a:gradFill>
          <a:latin typeface="+mn-lt"/>
          <a:ea typeface="+mn-ea"/>
          <a:cs typeface="+mn-cs"/>
        </a:defRPr>
      </a:lvl3pPr>
      <a:lvl4pPr marL="1604368" indent="-345947" algn="l" defTabSz="914029"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0804" indent="-336427" algn="l" defTabSz="914029"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3582" indent="-228508" algn="l" defTabSz="91402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591" indent="-228508" algn="l" defTabSz="91402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607" indent="-228508" algn="l" defTabSz="91402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619" indent="-228508" algn="l" defTabSz="91402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029" rtl="0" eaLnBrk="1" latinLnBrk="0" hangingPunct="1">
        <a:defRPr sz="1866" kern="1200">
          <a:solidFill>
            <a:schemeClr val="tx1"/>
          </a:solidFill>
          <a:latin typeface="+mn-lt"/>
          <a:ea typeface="+mn-ea"/>
          <a:cs typeface="+mn-cs"/>
        </a:defRPr>
      </a:lvl1pPr>
      <a:lvl2pPr marL="457011" algn="l" defTabSz="914029" rtl="0" eaLnBrk="1" latinLnBrk="0" hangingPunct="1">
        <a:defRPr sz="1866" kern="1200">
          <a:solidFill>
            <a:schemeClr val="tx1"/>
          </a:solidFill>
          <a:latin typeface="+mn-lt"/>
          <a:ea typeface="+mn-ea"/>
          <a:cs typeface="+mn-cs"/>
        </a:defRPr>
      </a:lvl2pPr>
      <a:lvl3pPr marL="914029" algn="l" defTabSz="914029" rtl="0" eaLnBrk="1" latinLnBrk="0" hangingPunct="1">
        <a:defRPr sz="1866" kern="1200">
          <a:solidFill>
            <a:schemeClr val="tx1"/>
          </a:solidFill>
          <a:latin typeface="+mn-lt"/>
          <a:ea typeface="+mn-ea"/>
          <a:cs typeface="+mn-cs"/>
        </a:defRPr>
      </a:lvl3pPr>
      <a:lvl4pPr marL="1371041" algn="l" defTabSz="914029" rtl="0" eaLnBrk="1" latinLnBrk="0" hangingPunct="1">
        <a:defRPr sz="1866" kern="1200">
          <a:solidFill>
            <a:schemeClr val="tx1"/>
          </a:solidFill>
          <a:latin typeface="+mn-lt"/>
          <a:ea typeface="+mn-ea"/>
          <a:cs typeface="+mn-cs"/>
        </a:defRPr>
      </a:lvl4pPr>
      <a:lvl5pPr marL="1828058" algn="l" defTabSz="914029" rtl="0" eaLnBrk="1" latinLnBrk="0" hangingPunct="1">
        <a:defRPr sz="1866" kern="1200">
          <a:solidFill>
            <a:schemeClr val="tx1"/>
          </a:solidFill>
          <a:latin typeface="+mn-lt"/>
          <a:ea typeface="+mn-ea"/>
          <a:cs typeface="+mn-cs"/>
        </a:defRPr>
      </a:lvl5pPr>
      <a:lvl6pPr marL="2285066" algn="l" defTabSz="914029" rtl="0" eaLnBrk="1" latinLnBrk="0" hangingPunct="1">
        <a:defRPr sz="1866" kern="1200">
          <a:solidFill>
            <a:schemeClr val="tx1"/>
          </a:solidFill>
          <a:latin typeface="+mn-lt"/>
          <a:ea typeface="+mn-ea"/>
          <a:cs typeface="+mn-cs"/>
        </a:defRPr>
      </a:lvl6pPr>
      <a:lvl7pPr marL="2742085" algn="l" defTabSz="914029" rtl="0" eaLnBrk="1" latinLnBrk="0" hangingPunct="1">
        <a:defRPr sz="1866" kern="1200">
          <a:solidFill>
            <a:schemeClr val="tx1"/>
          </a:solidFill>
          <a:latin typeface="+mn-lt"/>
          <a:ea typeface="+mn-ea"/>
          <a:cs typeface="+mn-cs"/>
        </a:defRPr>
      </a:lvl7pPr>
      <a:lvl8pPr marL="3199099" algn="l" defTabSz="914029" rtl="0" eaLnBrk="1" latinLnBrk="0" hangingPunct="1">
        <a:defRPr sz="1866" kern="1200">
          <a:solidFill>
            <a:schemeClr val="tx1"/>
          </a:solidFill>
          <a:latin typeface="+mn-lt"/>
          <a:ea typeface="+mn-ea"/>
          <a:cs typeface="+mn-cs"/>
        </a:defRPr>
      </a:lvl8pPr>
      <a:lvl9pPr marL="3656114" algn="l" defTabSz="914029" rtl="0" eaLnBrk="1" latinLnBrk="0" hangingPunct="1">
        <a:defRPr sz="1866"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1" y="289513"/>
            <a:ext cx="11652805" cy="899665"/>
          </a:xfrm>
          <a:prstGeom prst="rect">
            <a:avLst/>
          </a:prstGeom>
        </p:spPr>
        <p:txBody>
          <a:bodyPr vert="horz" wrap="square" lIns="146286" tIns="91429" rIns="146286" bIns="91429"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171" y="1189179"/>
            <a:ext cx="11650485" cy="2102939"/>
          </a:xfrm>
          <a:prstGeom prst="rect">
            <a:avLst/>
          </a:prstGeom>
        </p:spPr>
        <p:txBody>
          <a:bodyPr vert="horz" wrap="square" lIns="146286" tIns="91429" rIns="146286" bIns="91429"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287057771"/>
      </p:ext>
    </p:extLst>
  </p:cSld>
  <p:clrMap bg1="lt1" tx1="dk1" bg2="lt2" tx2="dk2" accent1="accent1" accent2="accent2" accent3="accent3" accent4="accent4" accent5="accent5" accent6="accent6" hlink="hlink" folHlink="folHlink"/>
  <p:sldLayoutIdLst>
    <p:sldLayoutId id="2147483870" r:id="rId1"/>
    <p:sldLayoutId id="2147483871" r:id="rId2"/>
    <p:sldLayoutId id="2147483872" r:id="rId3"/>
    <p:sldLayoutId id="2147483873" r:id="rId4"/>
    <p:sldLayoutId id="2147483874" r:id="rId5"/>
    <p:sldLayoutId id="2147483875" r:id="rId6"/>
    <p:sldLayoutId id="2147483876" r:id="rId7"/>
    <p:sldLayoutId id="2147483877" r:id="rId8"/>
    <p:sldLayoutId id="2147483878" r:id="rId9"/>
    <p:sldLayoutId id="2147483879" r:id="rId10"/>
    <p:sldLayoutId id="2147483880" r:id="rId11"/>
    <p:sldLayoutId id="2147483881" r:id="rId12"/>
    <p:sldLayoutId id="2147483882" r:id="rId13"/>
    <p:sldLayoutId id="2147483883" r:id="rId14"/>
    <p:sldLayoutId id="2147483884" r:id="rId15"/>
    <p:sldLayoutId id="2147483885" r:id="rId16"/>
    <p:sldLayoutId id="2147483886" r:id="rId17"/>
    <p:sldLayoutId id="2147483887" r:id="rId18"/>
    <p:sldLayoutId id="2147483888" r:id="rId19"/>
    <p:sldLayoutId id="2147483889" r:id="rId20"/>
    <p:sldLayoutId id="2147483890" r:id="rId21"/>
    <p:sldLayoutId id="2147483891" r:id="rId22"/>
    <p:sldLayoutId id="2147483892" r:id="rId23"/>
    <p:sldLayoutId id="2147483893" r:id="rId24"/>
    <p:sldLayoutId id="2147483894" r:id="rId25"/>
    <p:sldLayoutId id="2147483895" r:id="rId26"/>
    <p:sldLayoutId id="2147483896" r:id="rId27"/>
    <p:sldLayoutId id="2147483897" r:id="rId28"/>
    <p:sldLayoutId id="2147483898" r:id="rId29"/>
    <p:sldLayoutId id="2147483899" r:id="rId30"/>
    <p:sldLayoutId id="2147483900" r:id="rId31"/>
    <p:sldLayoutId id="2147483901" r:id="rId32"/>
    <p:sldLayoutId id="2147483902" r:id="rId33"/>
    <p:sldLayoutId id="2147483903" r:id="rId34"/>
    <p:sldLayoutId id="2147483904" r:id="rId35"/>
  </p:sldLayoutIdLst>
  <p:transition>
    <p:fade/>
  </p:transition>
  <p:timing>
    <p:tnLst>
      <p:par>
        <p:cTn id="1" dur="indefinite" restart="never" nodeType="tmRoot"/>
      </p:par>
    </p:tnLst>
  </p:timing>
  <p:txStyles>
    <p:titleStyle>
      <a:lvl1pPr algn="l" defTabSz="913835" rtl="0" eaLnBrk="1" latinLnBrk="0" hangingPunct="1">
        <a:lnSpc>
          <a:spcPct val="90000"/>
        </a:lnSpc>
        <a:spcBef>
          <a:spcPct val="0"/>
        </a:spcBef>
        <a:buNone/>
        <a:defRPr lang="en-US" sz="5292"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5949" marR="0" indent="-335949" algn="l" defTabSz="913835" rtl="0" eaLnBrk="1" fontAlgn="auto" latinLnBrk="0" hangingPunct="1">
        <a:lnSpc>
          <a:spcPct val="90000"/>
        </a:lnSpc>
        <a:spcBef>
          <a:spcPct val="20000"/>
        </a:spcBef>
        <a:spcAft>
          <a:spcPts val="0"/>
        </a:spcAft>
        <a:buClrTx/>
        <a:buSzPct val="90000"/>
        <a:buFont typeface="Arial" pitchFamily="34" charset="0"/>
        <a:buChar char="•"/>
        <a:tabLst/>
        <a:defRPr sz="3822" kern="1200" spc="0" baseline="0">
          <a:gradFill>
            <a:gsLst>
              <a:gs pos="1250">
                <a:schemeClr val="tx1"/>
              </a:gs>
              <a:gs pos="100000">
                <a:schemeClr val="tx1"/>
              </a:gs>
            </a:gsLst>
            <a:lin ang="5400000" scaled="0"/>
          </a:gradFill>
          <a:latin typeface="+mj-lt"/>
          <a:ea typeface="+mn-ea"/>
          <a:cs typeface="+mn-cs"/>
        </a:defRPr>
      </a:lvl1pPr>
      <a:lvl2pPr marL="572358" marR="0" indent="-236409" algn="l" defTabSz="913835" rtl="0" eaLnBrk="1" fontAlgn="auto" latinLnBrk="0" hangingPunct="1">
        <a:lnSpc>
          <a:spcPct val="90000"/>
        </a:lnSpc>
        <a:spcBef>
          <a:spcPct val="20000"/>
        </a:spcBef>
        <a:spcAft>
          <a:spcPts val="0"/>
        </a:spcAft>
        <a:buClrTx/>
        <a:buSzPct val="90000"/>
        <a:buFont typeface="Arial" pitchFamily="34" charset="0"/>
        <a:buChar char="•"/>
        <a:tabLst/>
        <a:defRPr sz="2351" kern="1200" spc="0" baseline="0">
          <a:gradFill>
            <a:gsLst>
              <a:gs pos="1250">
                <a:schemeClr val="tx1"/>
              </a:gs>
              <a:gs pos="100000">
                <a:schemeClr val="tx1"/>
              </a:gs>
            </a:gsLst>
            <a:lin ang="5400000" scaled="0"/>
          </a:gradFill>
          <a:latin typeface="+mn-lt"/>
          <a:ea typeface="+mn-ea"/>
          <a:cs typeface="+mn-cs"/>
        </a:defRPr>
      </a:lvl2pPr>
      <a:lvl3pPr marL="783883" marR="0" indent="-223967" algn="l" defTabSz="913835"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gradFill>
            <a:gsLst>
              <a:gs pos="1250">
                <a:schemeClr val="tx1"/>
              </a:gs>
              <a:gs pos="100000">
                <a:schemeClr val="tx1"/>
              </a:gs>
            </a:gsLst>
            <a:lin ang="5400000" scaled="0"/>
          </a:gradFill>
          <a:latin typeface="+mn-lt"/>
          <a:ea typeface="+mn-ea"/>
          <a:cs typeface="+mn-cs"/>
        </a:defRPr>
      </a:lvl3pPr>
      <a:lvl4pPr marL="1007847" marR="0" indent="-223967" algn="l" defTabSz="913835"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4pPr>
      <a:lvl5pPr marL="1231815" marR="0" indent="-223967" algn="l" defTabSz="913835"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5pPr>
      <a:lvl6pPr marL="2513045" indent="-228459" algn="l" defTabSz="913835"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69964" indent="-228459" algn="l" defTabSz="913835"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6882" indent="-228459" algn="l" defTabSz="913835"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3799" indent="-228459" algn="l" defTabSz="913835"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3835" rtl="0" eaLnBrk="1" latinLnBrk="0" hangingPunct="1">
        <a:defRPr sz="1764" kern="1200">
          <a:solidFill>
            <a:schemeClr val="tx1"/>
          </a:solidFill>
          <a:latin typeface="+mn-lt"/>
          <a:ea typeface="+mn-ea"/>
          <a:cs typeface="+mn-cs"/>
        </a:defRPr>
      </a:lvl1pPr>
      <a:lvl2pPr marL="456916" algn="l" defTabSz="913835" rtl="0" eaLnBrk="1" latinLnBrk="0" hangingPunct="1">
        <a:defRPr sz="1764" kern="1200">
          <a:solidFill>
            <a:schemeClr val="tx1"/>
          </a:solidFill>
          <a:latin typeface="+mn-lt"/>
          <a:ea typeface="+mn-ea"/>
          <a:cs typeface="+mn-cs"/>
        </a:defRPr>
      </a:lvl2pPr>
      <a:lvl3pPr marL="913835" algn="l" defTabSz="913835" rtl="0" eaLnBrk="1" latinLnBrk="0" hangingPunct="1">
        <a:defRPr sz="1764" kern="1200">
          <a:solidFill>
            <a:schemeClr val="tx1"/>
          </a:solidFill>
          <a:latin typeface="+mn-lt"/>
          <a:ea typeface="+mn-ea"/>
          <a:cs typeface="+mn-cs"/>
        </a:defRPr>
      </a:lvl3pPr>
      <a:lvl4pPr marL="1370752" algn="l" defTabSz="913835" rtl="0" eaLnBrk="1" latinLnBrk="0" hangingPunct="1">
        <a:defRPr sz="1764" kern="1200">
          <a:solidFill>
            <a:schemeClr val="tx1"/>
          </a:solidFill>
          <a:latin typeface="+mn-lt"/>
          <a:ea typeface="+mn-ea"/>
          <a:cs typeface="+mn-cs"/>
        </a:defRPr>
      </a:lvl4pPr>
      <a:lvl5pPr marL="1827670" algn="l" defTabSz="913835" rtl="0" eaLnBrk="1" latinLnBrk="0" hangingPunct="1">
        <a:defRPr sz="1764" kern="1200">
          <a:solidFill>
            <a:schemeClr val="tx1"/>
          </a:solidFill>
          <a:latin typeface="+mn-lt"/>
          <a:ea typeface="+mn-ea"/>
          <a:cs typeface="+mn-cs"/>
        </a:defRPr>
      </a:lvl5pPr>
      <a:lvl6pPr marL="2284589" algn="l" defTabSz="913835" rtl="0" eaLnBrk="1" latinLnBrk="0" hangingPunct="1">
        <a:defRPr sz="1764" kern="1200">
          <a:solidFill>
            <a:schemeClr val="tx1"/>
          </a:solidFill>
          <a:latin typeface="+mn-lt"/>
          <a:ea typeface="+mn-ea"/>
          <a:cs typeface="+mn-cs"/>
        </a:defRPr>
      </a:lvl6pPr>
      <a:lvl7pPr marL="2741505" algn="l" defTabSz="913835" rtl="0" eaLnBrk="1" latinLnBrk="0" hangingPunct="1">
        <a:defRPr sz="1764" kern="1200">
          <a:solidFill>
            <a:schemeClr val="tx1"/>
          </a:solidFill>
          <a:latin typeface="+mn-lt"/>
          <a:ea typeface="+mn-ea"/>
          <a:cs typeface="+mn-cs"/>
        </a:defRPr>
      </a:lvl7pPr>
      <a:lvl8pPr marL="3198423" algn="l" defTabSz="913835" rtl="0" eaLnBrk="1" latinLnBrk="0" hangingPunct="1">
        <a:defRPr sz="1764" kern="1200">
          <a:solidFill>
            <a:schemeClr val="tx1"/>
          </a:solidFill>
          <a:latin typeface="+mn-lt"/>
          <a:ea typeface="+mn-ea"/>
          <a:cs typeface="+mn-cs"/>
        </a:defRPr>
      </a:lvl8pPr>
      <a:lvl9pPr marL="3655341" algn="l" defTabSz="913835" rtl="0" eaLnBrk="1" latinLnBrk="0" hangingPunct="1">
        <a:defRPr sz="1764"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286" tIns="91429" rIns="146286" bIns="91429"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171" y="1189179"/>
            <a:ext cx="11650485" cy="2052030"/>
          </a:xfrm>
          <a:prstGeom prst="rect">
            <a:avLst/>
          </a:prstGeom>
        </p:spPr>
        <p:txBody>
          <a:bodyPr vert="horz" wrap="square" lIns="146286" tIns="91429" rIns="146286" bIns="91429"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103659687"/>
      </p:ext>
    </p:extLst>
  </p:cSld>
  <p:clrMap bg1="lt1" tx1="dk1" bg2="lt2" tx2="dk2" accent1="accent1" accent2="accent2" accent3="accent3" accent4="accent4" accent5="accent5" accent6="accent6" hlink="hlink" folHlink="folHlink"/>
  <p:sldLayoutIdLst>
    <p:sldLayoutId id="2147483906" r:id="rId1"/>
    <p:sldLayoutId id="2147483907" r:id="rId2"/>
    <p:sldLayoutId id="2147483908" r:id="rId3"/>
    <p:sldLayoutId id="2147483909" r:id="rId4"/>
    <p:sldLayoutId id="2147483910" r:id="rId5"/>
    <p:sldLayoutId id="2147483911" r:id="rId6"/>
    <p:sldLayoutId id="2147483912" r:id="rId7"/>
    <p:sldLayoutId id="2147483913" r:id="rId8"/>
    <p:sldLayoutId id="2147483914" r:id="rId9"/>
    <p:sldLayoutId id="2147483915" r:id="rId10"/>
    <p:sldLayoutId id="2147483916" r:id="rId11"/>
    <p:sldLayoutId id="2147483917" r:id="rId12"/>
    <p:sldLayoutId id="2147483918" r:id="rId13"/>
    <p:sldLayoutId id="2147483919" r:id="rId14"/>
    <p:sldLayoutId id="2147483920" r:id="rId15"/>
    <p:sldLayoutId id="2147483921" r:id="rId16"/>
    <p:sldLayoutId id="2147483922" r:id="rId17"/>
    <p:sldLayoutId id="2147483923" r:id="rId18"/>
    <p:sldLayoutId id="2147483924" r:id="rId19"/>
    <p:sldLayoutId id="2147483925" r:id="rId20"/>
    <p:sldLayoutId id="2147483926" r:id="rId21"/>
    <p:sldLayoutId id="2147483927" r:id="rId22"/>
    <p:sldLayoutId id="2147483928" r:id="rId23"/>
    <p:sldLayoutId id="2147483929" r:id="rId24"/>
    <p:sldLayoutId id="2147483930" r:id="rId25"/>
    <p:sldLayoutId id="2147483931" r:id="rId26"/>
    <p:sldLayoutId id="2147483932" r:id="rId27"/>
    <p:sldLayoutId id="2147483933" r:id="rId28"/>
    <p:sldLayoutId id="2147483934" r:id="rId29"/>
    <p:sldLayoutId id="2147483935" r:id="rId30"/>
    <p:sldLayoutId id="2147483936" r:id="rId31"/>
    <p:sldLayoutId id="2147483937" r:id="rId32"/>
    <p:sldLayoutId id="2147483938" r:id="rId33"/>
    <p:sldLayoutId id="2147483939" r:id="rId34"/>
    <p:sldLayoutId id="2147483940" r:id="rId35"/>
    <p:sldLayoutId id="2147483941" r:id="rId36"/>
    <p:sldLayoutId id="2147483942" r:id="rId37"/>
  </p:sldLayoutIdLst>
  <p:transition>
    <p:fade/>
  </p:transition>
  <p:timing>
    <p:tnLst>
      <p:par>
        <p:cTn id="1" dur="indefinite" restart="never" nodeType="tmRoot"/>
      </p:par>
    </p:tnLst>
  </p:timing>
  <p:txStyles>
    <p:titleStyle>
      <a:lvl1pPr algn="l" defTabSz="914064"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33" marR="0" indent="-336033" algn="l" defTabSz="914064" rtl="0" eaLnBrk="1" fontAlgn="auto" latinLnBrk="0" hangingPunct="1">
        <a:lnSpc>
          <a:spcPct val="90000"/>
        </a:lnSpc>
        <a:spcBef>
          <a:spcPct val="20000"/>
        </a:spcBef>
        <a:spcAft>
          <a:spcPts val="0"/>
        </a:spcAft>
        <a:buClrTx/>
        <a:buSzPct val="90000"/>
        <a:buFont typeface="Arial" pitchFamily="34" charset="0"/>
        <a:buChar char="•"/>
        <a:tabLst/>
        <a:defRPr sz="3822" kern="1200" spc="0" baseline="0">
          <a:gradFill>
            <a:gsLst>
              <a:gs pos="1250">
                <a:schemeClr val="tx1"/>
              </a:gs>
              <a:gs pos="100000">
                <a:schemeClr val="tx1"/>
              </a:gs>
            </a:gsLst>
            <a:lin ang="5400000" scaled="0"/>
          </a:gradFill>
          <a:latin typeface="+mj-lt"/>
          <a:ea typeface="+mn-ea"/>
          <a:cs typeface="+mn-cs"/>
        </a:defRPr>
      </a:lvl1pPr>
      <a:lvl2pPr marL="572501" marR="0" indent="-236468" algn="l" defTabSz="914064" rtl="0" eaLnBrk="1" fontAlgn="auto" latinLnBrk="0" hangingPunct="1">
        <a:lnSpc>
          <a:spcPct val="90000"/>
        </a:lnSpc>
        <a:spcBef>
          <a:spcPct val="20000"/>
        </a:spcBef>
        <a:spcAft>
          <a:spcPts val="0"/>
        </a:spcAft>
        <a:buClrTx/>
        <a:buSzPct val="90000"/>
        <a:buFont typeface="Arial" pitchFamily="34" charset="0"/>
        <a:buChar char="•"/>
        <a:tabLst/>
        <a:defRPr sz="2352" kern="1200" spc="0" baseline="0">
          <a:gradFill>
            <a:gsLst>
              <a:gs pos="1250">
                <a:schemeClr val="tx1"/>
              </a:gs>
              <a:gs pos="100000">
                <a:schemeClr val="tx1"/>
              </a:gs>
            </a:gsLst>
            <a:lin ang="5400000" scaled="0"/>
          </a:gradFill>
          <a:latin typeface="+mn-lt"/>
          <a:ea typeface="+mn-ea"/>
          <a:cs typeface="+mn-cs"/>
        </a:defRPr>
      </a:lvl2pPr>
      <a:lvl3pPr marL="784078" marR="0" indent="-224022" algn="l" defTabSz="914064"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gradFill>
            <a:gsLst>
              <a:gs pos="1250">
                <a:schemeClr val="tx1"/>
              </a:gs>
              <a:gs pos="100000">
                <a:schemeClr val="tx1"/>
              </a:gs>
            </a:gsLst>
            <a:lin ang="5400000" scaled="0"/>
          </a:gradFill>
          <a:latin typeface="+mn-lt"/>
          <a:ea typeface="+mn-ea"/>
          <a:cs typeface="+mn-cs"/>
        </a:defRPr>
      </a:lvl3pPr>
      <a:lvl4pPr marL="1008099" marR="0" indent="-224022" algn="l" defTabSz="914064"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4pPr>
      <a:lvl5pPr marL="1232122" marR="0" indent="-224022" algn="l" defTabSz="914064"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5pPr>
      <a:lvl6pPr marL="2513673" indent="-228516" algn="l" defTabSz="914064"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707" indent="-228516" algn="l" defTabSz="914064"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738" indent="-228516" algn="l" defTabSz="914064"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771" indent="-228516" algn="l" defTabSz="914064"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64" rtl="0" eaLnBrk="1" latinLnBrk="0" hangingPunct="1">
        <a:defRPr sz="1764" kern="1200">
          <a:solidFill>
            <a:schemeClr val="tx1"/>
          </a:solidFill>
          <a:latin typeface="+mn-lt"/>
          <a:ea typeface="+mn-ea"/>
          <a:cs typeface="+mn-cs"/>
        </a:defRPr>
      </a:lvl1pPr>
      <a:lvl2pPr marL="457031" algn="l" defTabSz="914064" rtl="0" eaLnBrk="1" latinLnBrk="0" hangingPunct="1">
        <a:defRPr sz="1764" kern="1200">
          <a:solidFill>
            <a:schemeClr val="tx1"/>
          </a:solidFill>
          <a:latin typeface="+mn-lt"/>
          <a:ea typeface="+mn-ea"/>
          <a:cs typeface="+mn-cs"/>
        </a:defRPr>
      </a:lvl2pPr>
      <a:lvl3pPr marL="914064" algn="l" defTabSz="914064" rtl="0" eaLnBrk="1" latinLnBrk="0" hangingPunct="1">
        <a:defRPr sz="1764" kern="1200">
          <a:solidFill>
            <a:schemeClr val="tx1"/>
          </a:solidFill>
          <a:latin typeface="+mn-lt"/>
          <a:ea typeface="+mn-ea"/>
          <a:cs typeface="+mn-cs"/>
        </a:defRPr>
      </a:lvl3pPr>
      <a:lvl4pPr marL="1371095" algn="l" defTabSz="914064" rtl="0" eaLnBrk="1" latinLnBrk="0" hangingPunct="1">
        <a:defRPr sz="1764" kern="1200">
          <a:solidFill>
            <a:schemeClr val="tx1"/>
          </a:solidFill>
          <a:latin typeface="+mn-lt"/>
          <a:ea typeface="+mn-ea"/>
          <a:cs typeface="+mn-cs"/>
        </a:defRPr>
      </a:lvl4pPr>
      <a:lvl5pPr marL="1828127" algn="l" defTabSz="914064" rtl="0" eaLnBrk="1" latinLnBrk="0" hangingPunct="1">
        <a:defRPr sz="1764" kern="1200">
          <a:solidFill>
            <a:schemeClr val="tx1"/>
          </a:solidFill>
          <a:latin typeface="+mn-lt"/>
          <a:ea typeface="+mn-ea"/>
          <a:cs typeface="+mn-cs"/>
        </a:defRPr>
      </a:lvl5pPr>
      <a:lvl6pPr marL="2285160" algn="l" defTabSz="914064" rtl="0" eaLnBrk="1" latinLnBrk="0" hangingPunct="1">
        <a:defRPr sz="1764" kern="1200">
          <a:solidFill>
            <a:schemeClr val="tx1"/>
          </a:solidFill>
          <a:latin typeface="+mn-lt"/>
          <a:ea typeface="+mn-ea"/>
          <a:cs typeface="+mn-cs"/>
        </a:defRPr>
      </a:lvl6pPr>
      <a:lvl7pPr marL="2742190" algn="l" defTabSz="914064" rtl="0" eaLnBrk="1" latinLnBrk="0" hangingPunct="1">
        <a:defRPr sz="1764" kern="1200">
          <a:solidFill>
            <a:schemeClr val="tx1"/>
          </a:solidFill>
          <a:latin typeface="+mn-lt"/>
          <a:ea typeface="+mn-ea"/>
          <a:cs typeface="+mn-cs"/>
        </a:defRPr>
      </a:lvl7pPr>
      <a:lvl8pPr marL="3199223" algn="l" defTabSz="914064" rtl="0" eaLnBrk="1" latinLnBrk="0" hangingPunct="1">
        <a:defRPr sz="1764" kern="1200">
          <a:solidFill>
            <a:schemeClr val="tx1"/>
          </a:solidFill>
          <a:latin typeface="+mn-lt"/>
          <a:ea typeface="+mn-ea"/>
          <a:cs typeface="+mn-cs"/>
        </a:defRPr>
      </a:lvl8pPr>
      <a:lvl9pPr marL="3656254" algn="l" defTabSz="914064" rtl="0" eaLnBrk="1" latinLnBrk="0" hangingPunct="1">
        <a:defRPr sz="1764"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4" name="Rectangle 3"/>
          <p:cNvSpPr/>
          <p:nvPr/>
        </p:nvSpPr>
        <p:spPr bwMode="auto">
          <a:xfrm>
            <a:off x="1" y="0"/>
            <a:ext cx="308344"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45699" numCol="1" rtlCol="0" anchor="ctr" anchorCtr="0" compatLnSpc="1">
            <a:prstTxWarp prst="textNoShape">
              <a:avLst/>
            </a:prstTxWarp>
          </a:bodyPr>
          <a:lstStyle/>
          <a:p>
            <a:pPr algn="ctr" defTabSz="913726" fontAlgn="base">
              <a:spcBef>
                <a:spcPct val="0"/>
              </a:spcBef>
              <a:spcAft>
                <a:spcPct val="0"/>
              </a:spcAft>
            </a:pPr>
            <a:endParaRPr lang="en-US" sz="2266" dirty="0" smtClean="0">
              <a:gradFill>
                <a:gsLst>
                  <a:gs pos="0">
                    <a:srgbClr val="FFFFFF"/>
                  </a:gs>
                  <a:gs pos="100000">
                    <a:srgbClr val="FFFFFF"/>
                  </a:gs>
                </a:gsLst>
                <a:lin ang="5400000" scaled="0"/>
              </a:gradFill>
            </a:endParaRPr>
          </a:p>
        </p:txBody>
      </p:sp>
      <p:sp>
        <p:nvSpPr>
          <p:cNvPr id="5" name="Rectangle 4"/>
          <p:cNvSpPr/>
          <p:nvPr/>
        </p:nvSpPr>
        <p:spPr bwMode="auto">
          <a:xfrm>
            <a:off x="0" y="0"/>
            <a:ext cx="12188825" cy="14478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45699" numCol="1" rtlCol="0" anchor="ctr" anchorCtr="0" compatLnSpc="1">
            <a:prstTxWarp prst="textNoShape">
              <a:avLst/>
            </a:prstTxWarp>
          </a:bodyPr>
          <a:lstStyle/>
          <a:p>
            <a:pPr algn="ctr" defTabSz="913726" fontAlgn="base">
              <a:spcBef>
                <a:spcPct val="0"/>
              </a:spcBef>
              <a:spcAft>
                <a:spcPct val="0"/>
              </a:spcAft>
            </a:pPr>
            <a:endParaRPr lang="en-US" sz="2266" dirty="0" smtClean="0">
              <a:gradFill>
                <a:gsLst>
                  <a:gs pos="0">
                    <a:srgbClr val="FFFFFF"/>
                  </a:gs>
                  <a:gs pos="100000">
                    <a:srgbClr val="FFFFFF"/>
                  </a:gs>
                </a:gsLst>
                <a:lin ang="5400000" scaled="0"/>
              </a:gradFill>
            </a:endParaRPr>
          </a:p>
        </p:txBody>
      </p:sp>
      <p:sp>
        <p:nvSpPr>
          <p:cNvPr id="2" name="Title Placeholder 1"/>
          <p:cNvSpPr>
            <a:spLocks noGrp="1"/>
          </p:cNvSpPr>
          <p:nvPr>
            <p:ph type="title"/>
          </p:nvPr>
        </p:nvSpPr>
        <p:spPr>
          <a:xfrm>
            <a:off x="519120" y="228604"/>
            <a:ext cx="11149015" cy="6647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113" y="1905001"/>
            <a:ext cx="11149012" cy="1635832"/>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 bg1="lt1" tx1="dk1" bg2="lt2" tx2="dk2" accent1="accent1" accent2="accent2" accent3="accent3" accent4="accent4" accent5="accent5" accent6="accent6" hlink="hlink" folHlink="folHlink"/>
  <p:sldLayoutIdLst>
    <p:sldLayoutId id="2147483709" r:id="rId1"/>
  </p:sldLayoutIdLst>
  <p:transition>
    <p:fade/>
  </p:transition>
  <p:timing>
    <p:tnLst>
      <p:par>
        <p:cTn id="1" dur="indefinite" restart="never" nodeType="tmRoot"/>
      </p:par>
    </p:tnLst>
  </p:timing>
  <p:txStyles>
    <p:titleStyle>
      <a:lvl1pPr algn="l" defTabSz="913990" rtl="0" eaLnBrk="1" latinLnBrk="0" hangingPunct="1">
        <a:lnSpc>
          <a:spcPct val="90000"/>
        </a:lnSpc>
        <a:spcBef>
          <a:spcPct val="0"/>
        </a:spcBef>
        <a:buNone/>
        <a:defRPr lang="en-US" sz="4799" b="0" kern="1200" cap="none" spc="-100" baseline="0" dirty="0">
          <a:ln w="3175">
            <a:noFill/>
          </a:ln>
          <a:solidFill>
            <a:schemeClr val="bg1">
              <a:alpha val="99000"/>
            </a:schemeClr>
          </a:solidFill>
          <a:effectLst/>
          <a:latin typeface="Segoe UI Light" pitchFamily="34" charset="0"/>
          <a:ea typeface="+mn-ea"/>
          <a:cs typeface="Arial" charset="0"/>
        </a:defRPr>
      </a:lvl1pPr>
    </p:titleStyle>
    <p:bodyStyle>
      <a:lvl1pPr marL="0" indent="0" algn="l" defTabSz="913990" rtl="0" eaLnBrk="1" latinLnBrk="0" hangingPunct="1">
        <a:lnSpc>
          <a:spcPct val="90000"/>
        </a:lnSpc>
        <a:spcBef>
          <a:spcPct val="20000"/>
        </a:spcBef>
        <a:buFont typeface="Arial" pitchFamily="34" charset="0"/>
        <a:buNone/>
        <a:defRPr sz="2399" b="0" kern="1200">
          <a:gradFill>
            <a:gsLst>
              <a:gs pos="0">
                <a:srgbClr val="595959"/>
              </a:gs>
              <a:gs pos="86000">
                <a:srgbClr val="595959"/>
              </a:gs>
            </a:gsLst>
            <a:lin ang="5400000" scaled="0"/>
          </a:gradFill>
          <a:latin typeface="Consolas" pitchFamily="49" charset="0"/>
          <a:ea typeface="+mn-ea"/>
          <a:cs typeface="Consolas" pitchFamily="49" charset="0"/>
        </a:defRPr>
      </a:lvl1pPr>
      <a:lvl2pPr marL="384797" indent="-7937" algn="l" defTabSz="913990" rtl="0" eaLnBrk="1" latinLnBrk="0" hangingPunct="1">
        <a:lnSpc>
          <a:spcPct val="90000"/>
        </a:lnSpc>
        <a:spcBef>
          <a:spcPct val="20000"/>
        </a:spcBef>
        <a:buFont typeface="Arial" pitchFamily="34" charset="0"/>
        <a:buNone/>
        <a:defRPr sz="2000" b="0" kern="1200">
          <a:gradFill>
            <a:gsLst>
              <a:gs pos="0">
                <a:srgbClr val="595959"/>
              </a:gs>
              <a:gs pos="86000">
                <a:srgbClr val="595959"/>
              </a:gs>
            </a:gsLst>
            <a:lin ang="5400000" scaled="0"/>
          </a:gradFill>
          <a:latin typeface="Consolas" pitchFamily="49" charset="0"/>
          <a:ea typeface="+mn-ea"/>
          <a:cs typeface="Consolas" pitchFamily="49" charset="0"/>
        </a:defRPr>
      </a:lvl2pPr>
      <a:lvl3pPr marL="761658" indent="-7937" algn="l" defTabSz="913990" rtl="0" eaLnBrk="1" latinLnBrk="0" hangingPunct="1">
        <a:lnSpc>
          <a:spcPct val="90000"/>
        </a:lnSpc>
        <a:spcBef>
          <a:spcPct val="20000"/>
        </a:spcBef>
        <a:buFont typeface="Arial" pitchFamily="34" charset="0"/>
        <a:buNone/>
        <a:defRPr sz="1866" b="0" kern="1200">
          <a:gradFill>
            <a:gsLst>
              <a:gs pos="0">
                <a:srgbClr val="595959"/>
              </a:gs>
              <a:gs pos="86000">
                <a:srgbClr val="595959"/>
              </a:gs>
            </a:gsLst>
            <a:lin ang="5400000" scaled="0"/>
          </a:gradFill>
          <a:latin typeface="Consolas" pitchFamily="49" charset="0"/>
          <a:ea typeface="+mn-ea"/>
          <a:cs typeface="Consolas" pitchFamily="49" charset="0"/>
        </a:defRPr>
      </a:lvl3pPr>
      <a:lvl4pPr marL="1093564" indent="7937" algn="l" defTabSz="913990" rtl="0" eaLnBrk="1" latinLnBrk="0" hangingPunct="1">
        <a:lnSpc>
          <a:spcPct val="90000"/>
        </a:lnSpc>
        <a:spcBef>
          <a:spcPct val="20000"/>
        </a:spcBef>
        <a:buFont typeface="Arial" pitchFamily="34" charset="0"/>
        <a:buNone/>
        <a:defRPr sz="1866" b="0" kern="1200">
          <a:gradFill>
            <a:gsLst>
              <a:gs pos="0">
                <a:srgbClr val="595959"/>
              </a:gs>
              <a:gs pos="86000">
                <a:srgbClr val="595959"/>
              </a:gs>
            </a:gsLst>
            <a:lin ang="5400000" scaled="0"/>
          </a:gradFill>
          <a:latin typeface="Consolas" pitchFamily="49" charset="0"/>
          <a:ea typeface="+mn-ea"/>
          <a:cs typeface="Consolas" pitchFamily="49" charset="0"/>
        </a:defRPr>
      </a:lvl4pPr>
      <a:lvl5pPr marL="1425462" indent="0" algn="l" defTabSz="913990" rtl="0" eaLnBrk="1" latinLnBrk="0" hangingPunct="1">
        <a:lnSpc>
          <a:spcPct val="90000"/>
        </a:lnSpc>
        <a:spcBef>
          <a:spcPct val="20000"/>
        </a:spcBef>
        <a:buFont typeface="Arial" pitchFamily="34" charset="0"/>
        <a:buNone/>
        <a:defRPr sz="1866" b="0" kern="1200">
          <a:gradFill>
            <a:gsLst>
              <a:gs pos="0">
                <a:srgbClr val="595959"/>
              </a:gs>
              <a:gs pos="86000">
                <a:srgbClr val="595959"/>
              </a:gs>
            </a:gsLst>
            <a:lin ang="5400000" scaled="0"/>
          </a:gradFill>
          <a:latin typeface="Consolas" pitchFamily="49" charset="0"/>
          <a:ea typeface="+mn-ea"/>
          <a:cs typeface="Consolas" pitchFamily="49" charset="0"/>
        </a:defRPr>
      </a:lvl5pPr>
      <a:lvl6pPr marL="2513478" indent="-228499" algn="l" defTabSz="91399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467" indent="-228499" algn="l" defTabSz="91399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464" indent="-228499" algn="l" defTabSz="91399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458" indent="-228499" algn="l" defTabSz="91399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3990" rtl="0" eaLnBrk="1" latinLnBrk="0" hangingPunct="1">
        <a:defRPr sz="1866" kern="1200">
          <a:solidFill>
            <a:schemeClr val="tx1"/>
          </a:solidFill>
          <a:latin typeface="+mn-lt"/>
          <a:ea typeface="+mn-ea"/>
          <a:cs typeface="+mn-cs"/>
        </a:defRPr>
      </a:lvl1pPr>
      <a:lvl2pPr marL="456991" algn="l" defTabSz="913990" rtl="0" eaLnBrk="1" latinLnBrk="0" hangingPunct="1">
        <a:defRPr sz="1866" kern="1200">
          <a:solidFill>
            <a:schemeClr val="tx1"/>
          </a:solidFill>
          <a:latin typeface="+mn-lt"/>
          <a:ea typeface="+mn-ea"/>
          <a:cs typeface="+mn-cs"/>
        </a:defRPr>
      </a:lvl2pPr>
      <a:lvl3pPr marL="913990" algn="l" defTabSz="913990" rtl="0" eaLnBrk="1" latinLnBrk="0" hangingPunct="1">
        <a:defRPr sz="1866" kern="1200">
          <a:solidFill>
            <a:schemeClr val="tx1"/>
          </a:solidFill>
          <a:latin typeface="+mn-lt"/>
          <a:ea typeface="+mn-ea"/>
          <a:cs typeface="+mn-cs"/>
        </a:defRPr>
      </a:lvl3pPr>
      <a:lvl4pPr marL="1370984" algn="l" defTabSz="913990" rtl="0" eaLnBrk="1" latinLnBrk="0" hangingPunct="1">
        <a:defRPr sz="1866" kern="1200">
          <a:solidFill>
            <a:schemeClr val="tx1"/>
          </a:solidFill>
          <a:latin typeface="+mn-lt"/>
          <a:ea typeface="+mn-ea"/>
          <a:cs typeface="+mn-cs"/>
        </a:defRPr>
      </a:lvl4pPr>
      <a:lvl5pPr marL="1827982" algn="l" defTabSz="913990" rtl="0" eaLnBrk="1" latinLnBrk="0" hangingPunct="1">
        <a:defRPr sz="1866" kern="1200">
          <a:solidFill>
            <a:schemeClr val="tx1"/>
          </a:solidFill>
          <a:latin typeface="+mn-lt"/>
          <a:ea typeface="+mn-ea"/>
          <a:cs typeface="+mn-cs"/>
        </a:defRPr>
      </a:lvl5pPr>
      <a:lvl6pPr marL="2284970" algn="l" defTabSz="913990" rtl="0" eaLnBrk="1" latinLnBrk="0" hangingPunct="1">
        <a:defRPr sz="1866" kern="1200">
          <a:solidFill>
            <a:schemeClr val="tx1"/>
          </a:solidFill>
          <a:latin typeface="+mn-lt"/>
          <a:ea typeface="+mn-ea"/>
          <a:cs typeface="+mn-cs"/>
        </a:defRPr>
      </a:lvl6pPr>
      <a:lvl7pPr marL="2741970" algn="l" defTabSz="913990" rtl="0" eaLnBrk="1" latinLnBrk="0" hangingPunct="1">
        <a:defRPr sz="1866" kern="1200">
          <a:solidFill>
            <a:schemeClr val="tx1"/>
          </a:solidFill>
          <a:latin typeface="+mn-lt"/>
          <a:ea typeface="+mn-ea"/>
          <a:cs typeface="+mn-cs"/>
        </a:defRPr>
      </a:lvl7pPr>
      <a:lvl8pPr marL="3198965" algn="l" defTabSz="913990" rtl="0" eaLnBrk="1" latinLnBrk="0" hangingPunct="1">
        <a:defRPr sz="1866" kern="1200">
          <a:solidFill>
            <a:schemeClr val="tx1"/>
          </a:solidFill>
          <a:latin typeface="+mn-lt"/>
          <a:ea typeface="+mn-ea"/>
          <a:cs typeface="+mn-cs"/>
        </a:defRPr>
      </a:lvl8pPr>
      <a:lvl9pPr marL="3655962" algn="l" defTabSz="913990" rtl="0" eaLnBrk="1" latinLnBrk="0" hangingPunct="1">
        <a:defRPr sz="1866"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3" y="228601"/>
            <a:ext cx="11149013"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113" y="1447803"/>
            <a:ext cx="11149012"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109918194"/>
      </p:ext>
    </p:extLst>
  </p:cSld>
  <p:clrMap bg1="lt1" tx1="dk1" bg2="lt2" tx2="dk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 id="2147483724" r:id="rId12"/>
    <p:sldLayoutId id="2147483725" r:id="rId13"/>
    <p:sldLayoutId id="2147483726" r:id="rId14"/>
    <p:sldLayoutId id="2147483727" r:id="rId15"/>
    <p:sldLayoutId id="2147483728" r:id="rId16"/>
    <p:sldLayoutId id="2147483729" r:id="rId17"/>
    <p:sldLayoutId id="2147483730" r:id="rId18"/>
  </p:sldLayoutIdLst>
  <p:transition>
    <p:fade/>
  </p:transition>
  <p:timing>
    <p:tnLst>
      <p:par>
        <p:cTn id="1" dur="indefinite" restart="never" nodeType="tmRoot"/>
      </p:par>
    </p:tnLst>
  </p:timing>
  <p:txStyles>
    <p:titleStyle>
      <a:lvl1pPr algn="l" defTabSz="914029" rtl="0" eaLnBrk="1" latinLnBrk="0" hangingPunct="1">
        <a:lnSpc>
          <a:spcPct val="90000"/>
        </a:lnSpc>
        <a:spcBef>
          <a:spcPct val="0"/>
        </a:spcBef>
        <a:buNone/>
        <a:defRPr lang="en-US" sz="5465"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201" indent="-460201" algn="l" defTabSz="914029" rtl="0" eaLnBrk="1" latinLnBrk="0" hangingPunct="1">
        <a:lnSpc>
          <a:spcPct val="90000"/>
        </a:lnSpc>
        <a:spcBef>
          <a:spcPct val="20000"/>
        </a:spcBef>
        <a:buSzPct val="80000"/>
        <a:buFont typeface="Arial" pitchFamily="34" charset="0"/>
        <a:buChar char="•"/>
        <a:defRPr sz="3199" kern="1200">
          <a:gradFill>
            <a:gsLst>
              <a:gs pos="0">
                <a:srgbClr val="595959"/>
              </a:gs>
              <a:gs pos="86000">
                <a:srgbClr val="595959"/>
              </a:gs>
            </a:gsLst>
            <a:lin ang="5400000" scaled="0"/>
          </a:gradFill>
          <a:latin typeface="+mn-lt"/>
          <a:ea typeface="+mn-ea"/>
          <a:cs typeface="+mn-cs"/>
        </a:defRPr>
      </a:lvl1pPr>
      <a:lvl2pPr marL="855349" indent="-395147" algn="l" defTabSz="914029" rtl="0" eaLnBrk="1" latinLnBrk="0" hangingPunct="1">
        <a:lnSpc>
          <a:spcPct val="90000"/>
        </a:lnSpc>
        <a:spcBef>
          <a:spcPct val="20000"/>
        </a:spcBef>
        <a:buSzPct val="80000"/>
        <a:buFont typeface="Arial" pitchFamily="34" charset="0"/>
        <a:buChar char="•"/>
        <a:defRPr sz="2799" kern="1200">
          <a:gradFill>
            <a:gsLst>
              <a:gs pos="0">
                <a:srgbClr val="595959"/>
              </a:gs>
              <a:gs pos="86000">
                <a:srgbClr val="595959"/>
              </a:gs>
            </a:gsLst>
            <a:lin ang="5400000" scaled="0"/>
          </a:gradFill>
          <a:latin typeface="+mn-lt"/>
          <a:ea typeface="+mn-ea"/>
          <a:cs typeface="+mn-cs"/>
        </a:defRPr>
      </a:lvl2pPr>
      <a:lvl3pPr marL="1258429" indent="-403081" algn="l" defTabSz="914029" rtl="0" eaLnBrk="1" latinLnBrk="0" hangingPunct="1">
        <a:lnSpc>
          <a:spcPct val="90000"/>
        </a:lnSpc>
        <a:spcBef>
          <a:spcPct val="20000"/>
        </a:spcBef>
        <a:buSzPct val="80000"/>
        <a:buFont typeface="Arial" pitchFamily="34" charset="0"/>
        <a:buChar char="•"/>
        <a:defRPr sz="2399" kern="1200">
          <a:gradFill>
            <a:gsLst>
              <a:gs pos="0">
                <a:srgbClr val="595959"/>
              </a:gs>
              <a:gs pos="86000">
                <a:srgbClr val="595959"/>
              </a:gs>
            </a:gsLst>
            <a:lin ang="5400000" scaled="0"/>
          </a:gradFill>
          <a:latin typeface="+mn-lt"/>
          <a:ea typeface="+mn-ea"/>
          <a:cs typeface="+mn-cs"/>
        </a:defRPr>
      </a:lvl3pPr>
      <a:lvl4pPr marL="1604368" indent="-345947" algn="l" defTabSz="914029"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0804" indent="-336427" algn="l" defTabSz="914029"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3582" indent="-228508" algn="l" defTabSz="91402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591" indent="-228508" algn="l" defTabSz="91402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607" indent="-228508" algn="l" defTabSz="91402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619" indent="-228508" algn="l" defTabSz="91402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029" rtl="0" eaLnBrk="1" latinLnBrk="0" hangingPunct="1">
        <a:defRPr sz="1866" kern="1200">
          <a:solidFill>
            <a:schemeClr val="tx1"/>
          </a:solidFill>
          <a:latin typeface="+mn-lt"/>
          <a:ea typeface="+mn-ea"/>
          <a:cs typeface="+mn-cs"/>
        </a:defRPr>
      </a:lvl1pPr>
      <a:lvl2pPr marL="457011" algn="l" defTabSz="914029" rtl="0" eaLnBrk="1" latinLnBrk="0" hangingPunct="1">
        <a:defRPr sz="1866" kern="1200">
          <a:solidFill>
            <a:schemeClr val="tx1"/>
          </a:solidFill>
          <a:latin typeface="+mn-lt"/>
          <a:ea typeface="+mn-ea"/>
          <a:cs typeface="+mn-cs"/>
        </a:defRPr>
      </a:lvl2pPr>
      <a:lvl3pPr marL="914029" algn="l" defTabSz="914029" rtl="0" eaLnBrk="1" latinLnBrk="0" hangingPunct="1">
        <a:defRPr sz="1866" kern="1200">
          <a:solidFill>
            <a:schemeClr val="tx1"/>
          </a:solidFill>
          <a:latin typeface="+mn-lt"/>
          <a:ea typeface="+mn-ea"/>
          <a:cs typeface="+mn-cs"/>
        </a:defRPr>
      </a:lvl3pPr>
      <a:lvl4pPr marL="1371041" algn="l" defTabSz="914029" rtl="0" eaLnBrk="1" latinLnBrk="0" hangingPunct="1">
        <a:defRPr sz="1866" kern="1200">
          <a:solidFill>
            <a:schemeClr val="tx1"/>
          </a:solidFill>
          <a:latin typeface="+mn-lt"/>
          <a:ea typeface="+mn-ea"/>
          <a:cs typeface="+mn-cs"/>
        </a:defRPr>
      </a:lvl4pPr>
      <a:lvl5pPr marL="1828058" algn="l" defTabSz="914029" rtl="0" eaLnBrk="1" latinLnBrk="0" hangingPunct="1">
        <a:defRPr sz="1866" kern="1200">
          <a:solidFill>
            <a:schemeClr val="tx1"/>
          </a:solidFill>
          <a:latin typeface="+mn-lt"/>
          <a:ea typeface="+mn-ea"/>
          <a:cs typeface="+mn-cs"/>
        </a:defRPr>
      </a:lvl5pPr>
      <a:lvl6pPr marL="2285066" algn="l" defTabSz="914029" rtl="0" eaLnBrk="1" latinLnBrk="0" hangingPunct="1">
        <a:defRPr sz="1866" kern="1200">
          <a:solidFill>
            <a:schemeClr val="tx1"/>
          </a:solidFill>
          <a:latin typeface="+mn-lt"/>
          <a:ea typeface="+mn-ea"/>
          <a:cs typeface="+mn-cs"/>
        </a:defRPr>
      </a:lvl6pPr>
      <a:lvl7pPr marL="2742085" algn="l" defTabSz="914029" rtl="0" eaLnBrk="1" latinLnBrk="0" hangingPunct="1">
        <a:defRPr sz="1866" kern="1200">
          <a:solidFill>
            <a:schemeClr val="tx1"/>
          </a:solidFill>
          <a:latin typeface="+mn-lt"/>
          <a:ea typeface="+mn-ea"/>
          <a:cs typeface="+mn-cs"/>
        </a:defRPr>
      </a:lvl7pPr>
      <a:lvl8pPr marL="3199099" algn="l" defTabSz="914029" rtl="0" eaLnBrk="1" latinLnBrk="0" hangingPunct="1">
        <a:defRPr sz="1866" kern="1200">
          <a:solidFill>
            <a:schemeClr val="tx1"/>
          </a:solidFill>
          <a:latin typeface="+mn-lt"/>
          <a:ea typeface="+mn-ea"/>
          <a:cs typeface="+mn-cs"/>
        </a:defRPr>
      </a:lvl8pPr>
      <a:lvl9pPr marL="3656114" algn="l" defTabSz="914029" rtl="0" eaLnBrk="1" latinLnBrk="0" hangingPunct="1">
        <a:defRPr sz="1866"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3" y="228601"/>
            <a:ext cx="11149013"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113" y="1447803"/>
            <a:ext cx="11149012"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84297675"/>
      </p:ext>
    </p:extLst>
  </p:cSld>
  <p:clrMap bg1="lt1" tx1="dk1" bg2="lt2" tx2="dk2" accent1="accent1" accent2="accent2" accent3="accent3" accent4="accent4" accent5="accent5" accent6="accent6" hlink="hlink" folHlink="folHlink"/>
  <p:sldLayoutIdLst>
    <p:sldLayoutId id="2147483732" r:id="rId1"/>
    <p:sldLayoutId id="2147483733" r:id="rId2"/>
    <p:sldLayoutId id="2147483734" r:id="rId3"/>
    <p:sldLayoutId id="2147483735" r:id="rId4"/>
    <p:sldLayoutId id="2147483736" r:id="rId5"/>
    <p:sldLayoutId id="2147483737" r:id="rId6"/>
    <p:sldLayoutId id="2147483738" r:id="rId7"/>
    <p:sldLayoutId id="2147483739" r:id="rId8"/>
    <p:sldLayoutId id="2147483740" r:id="rId9"/>
    <p:sldLayoutId id="2147483741" r:id="rId10"/>
    <p:sldLayoutId id="2147483742" r:id="rId11"/>
    <p:sldLayoutId id="2147483743" r:id="rId12"/>
    <p:sldLayoutId id="2147483744" r:id="rId13"/>
    <p:sldLayoutId id="2147483745" r:id="rId14"/>
    <p:sldLayoutId id="2147483746" r:id="rId15"/>
    <p:sldLayoutId id="2147483747" r:id="rId16"/>
    <p:sldLayoutId id="2147483748" r:id="rId17"/>
    <p:sldLayoutId id="2147483749" r:id="rId18"/>
  </p:sldLayoutIdLst>
  <p:transition>
    <p:fade/>
  </p:transition>
  <p:timing>
    <p:tnLst>
      <p:par>
        <p:cTn id="1" dur="indefinite" restart="never" nodeType="tmRoot"/>
      </p:par>
    </p:tnLst>
  </p:timing>
  <p:txStyles>
    <p:titleStyle>
      <a:lvl1pPr algn="l" defTabSz="913382" rtl="0" eaLnBrk="1" latinLnBrk="0" hangingPunct="1">
        <a:lnSpc>
          <a:spcPct val="90000"/>
        </a:lnSpc>
        <a:spcBef>
          <a:spcPct val="0"/>
        </a:spcBef>
        <a:buNone/>
        <a:defRPr lang="en-US" sz="5465"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59862" indent="-459862" algn="l" defTabSz="913382" rtl="0" eaLnBrk="1" latinLnBrk="0" hangingPunct="1">
        <a:lnSpc>
          <a:spcPct val="90000"/>
        </a:lnSpc>
        <a:spcBef>
          <a:spcPct val="20000"/>
        </a:spcBef>
        <a:buSzPct val="80000"/>
        <a:buFont typeface="Arial" pitchFamily="34" charset="0"/>
        <a:buChar char="•"/>
        <a:defRPr sz="3199" kern="1200">
          <a:gradFill>
            <a:gsLst>
              <a:gs pos="0">
                <a:srgbClr val="595959"/>
              </a:gs>
              <a:gs pos="86000">
                <a:srgbClr val="595959"/>
              </a:gs>
            </a:gsLst>
            <a:lin ang="5400000" scaled="0"/>
          </a:gradFill>
          <a:latin typeface="+mn-lt"/>
          <a:ea typeface="+mn-ea"/>
          <a:cs typeface="+mn-cs"/>
        </a:defRPr>
      </a:lvl1pPr>
      <a:lvl2pPr marL="854737" indent="-394873" algn="l" defTabSz="913382" rtl="0" eaLnBrk="1" latinLnBrk="0" hangingPunct="1">
        <a:lnSpc>
          <a:spcPct val="90000"/>
        </a:lnSpc>
        <a:spcBef>
          <a:spcPct val="20000"/>
        </a:spcBef>
        <a:buSzPct val="80000"/>
        <a:buFont typeface="Arial" pitchFamily="34" charset="0"/>
        <a:buChar char="•"/>
        <a:defRPr sz="2799" kern="1200">
          <a:gradFill>
            <a:gsLst>
              <a:gs pos="0">
                <a:srgbClr val="595959"/>
              </a:gs>
              <a:gs pos="86000">
                <a:srgbClr val="595959"/>
              </a:gs>
            </a:gsLst>
            <a:lin ang="5400000" scaled="0"/>
          </a:gradFill>
          <a:latin typeface="+mn-lt"/>
          <a:ea typeface="+mn-ea"/>
          <a:cs typeface="+mn-cs"/>
        </a:defRPr>
      </a:lvl2pPr>
      <a:lvl3pPr marL="1257546" indent="-402809" algn="l" defTabSz="913382" rtl="0" eaLnBrk="1" latinLnBrk="0" hangingPunct="1">
        <a:lnSpc>
          <a:spcPct val="90000"/>
        </a:lnSpc>
        <a:spcBef>
          <a:spcPct val="20000"/>
        </a:spcBef>
        <a:buSzPct val="80000"/>
        <a:buFont typeface="Arial" pitchFamily="34" charset="0"/>
        <a:buChar char="•"/>
        <a:defRPr sz="2399" kern="1200">
          <a:gradFill>
            <a:gsLst>
              <a:gs pos="0">
                <a:srgbClr val="595959"/>
              </a:gs>
              <a:gs pos="86000">
                <a:srgbClr val="595959"/>
              </a:gs>
            </a:gsLst>
            <a:lin ang="5400000" scaled="0"/>
          </a:gradFill>
          <a:latin typeface="+mn-lt"/>
          <a:ea typeface="+mn-ea"/>
          <a:cs typeface="+mn-cs"/>
        </a:defRPr>
      </a:lvl3pPr>
      <a:lvl4pPr marL="1603234" indent="-345698" algn="l" defTabSz="913382"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39438" indent="-336189" algn="l" defTabSz="913382"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1813" indent="-228350" algn="l" defTabSz="91338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8483" indent="-228350" algn="l" defTabSz="91338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5179" indent="-228350" algn="l" defTabSz="91338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1867" indent="-228350" algn="l" defTabSz="91338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3382" rtl="0" eaLnBrk="1" latinLnBrk="0" hangingPunct="1">
        <a:defRPr sz="1866" kern="1200">
          <a:solidFill>
            <a:schemeClr val="tx1"/>
          </a:solidFill>
          <a:latin typeface="+mn-lt"/>
          <a:ea typeface="+mn-ea"/>
          <a:cs typeface="+mn-cs"/>
        </a:defRPr>
      </a:lvl1pPr>
      <a:lvl2pPr marL="456671" algn="l" defTabSz="913382" rtl="0" eaLnBrk="1" latinLnBrk="0" hangingPunct="1">
        <a:defRPr sz="1866" kern="1200">
          <a:solidFill>
            <a:schemeClr val="tx1"/>
          </a:solidFill>
          <a:latin typeface="+mn-lt"/>
          <a:ea typeface="+mn-ea"/>
          <a:cs typeface="+mn-cs"/>
        </a:defRPr>
      </a:lvl2pPr>
      <a:lvl3pPr marL="913382" algn="l" defTabSz="913382" rtl="0" eaLnBrk="1" latinLnBrk="0" hangingPunct="1">
        <a:defRPr sz="1866" kern="1200">
          <a:solidFill>
            <a:schemeClr val="tx1"/>
          </a:solidFill>
          <a:latin typeface="+mn-lt"/>
          <a:ea typeface="+mn-ea"/>
          <a:cs typeface="+mn-cs"/>
        </a:defRPr>
      </a:lvl3pPr>
      <a:lvl4pPr marL="1370067" algn="l" defTabSz="913382" rtl="0" eaLnBrk="1" latinLnBrk="0" hangingPunct="1">
        <a:defRPr sz="1866" kern="1200">
          <a:solidFill>
            <a:schemeClr val="tx1"/>
          </a:solidFill>
          <a:latin typeface="+mn-lt"/>
          <a:ea typeface="+mn-ea"/>
          <a:cs typeface="+mn-cs"/>
        </a:defRPr>
      </a:lvl4pPr>
      <a:lvl5pPr marL="1826766" algn="l" defTabSz="913382" rtl="0" eaLnBrk="1" latinLnBrk="0" hangingPunct="1">
        <a:defRPr sz="1866" kern="1200">
          <a:solidFill>
            <a:schemeClr val="tx1"/>
          </a:solidFill>
          <a:latin typeface="+mn-lt"/>
          <a:ea typeface="+mn-ea"/>
          <a:cs typeface="+mn-cs"/>
        </a:defRPr>
      </a:lvl5pPr>
      <a:lvl6pPr marL="2283437" algn="l" defTabSz="913382" rtl="0" eaLnBrk="1" latinLnBrk="0" hangingPunct="1">
        <a:defRPr sz="1866" kern="1200">
          <a:solidFill>
            <a:schemeClr val="tx1"/>
          </a:solidFill>
          <a:latin typeface="+mn-lt"/>
          <a:ea typeface="+mn-ea"/>
          <a:cs typeface="+mn-cs"/>
        </a:defRPr>
      </a:lvl6pPr>
      <a:lvl7pPr marL="2740143" algn="l" defTabSz="913382" rtl="0" eaLnBrk="1" latinLnBrk="0" hangingPunct="1">
        <a:defRPr sz="1866" kern="1200">
          <a:solidFill>
            <a:schemeClr val="tx1"/>
          </a:solidFill>
          <a:latin typeface="+mn-lt"/>
          <a:ea typeface="+mn-ea"/>
          <a:cs typeface="+mn-cs"/>
        </a:defRPr>
      </a:lvl7pPr>
      <a:lvl8pPr marL="3196833" algn="l" defTabSz="913382" rtl="0" eaLnBrk="1" latinLnBrk="0" hangingPunct="1">
        <a:defRPr sz="1866" kern="1200">
          <a:solidFill>
            <a:schemeClr val="tx1"/>
          </a:solidFill>
          <a:latin typeface="+mn-lt"/>
          <a:ea typeface="+mn-ea"/>
          <a:cs typeface="+mn-cs"/>
        </a:defRPr>
      </a:lvl8pPr>
      <a:lvl9pPr marL="3653529" algn="l" defTabSz="913382" rtl="0" eaLnBrk="1" latinLnBrk="0" hangingPunct="1">
        <a:defRPr sz="1866"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3" y="228601"/>
            <a:ext cx="11149013"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113" y="1447803"/>
            <a:ext cx="11149012"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02870251"/>
      </p:ext>
    </p:extLst>
  </p:cSld>
  <p:clrMap bg1="lt1" tx1="dk1" bg2="lt2" tx2="dk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 id="2147483762" r:id="rId12"/>
    <p:sldLayoutId id="2147483763" r:id="rId13"/>
    <p:sldLayoutId id="2147483764" r:id="rId14"/>
    <p:sldLayoutId id="2147483765" r:id="rId15"/>
    <p:sldLayoutId id="2147483766" r:id="rId16"/>
    <p:sldLayoutId id="2147483767" r:id="rId17"/>
    <p:sldLayoutId id="2147483768" r:id="rId18"/>
    <p:sldLayoutId id="2147483769" r:id="rId19"/>
    <p:sldLayoutId id="2147483770" r:id="rId20"/>
    <p:sldLayoutId id="2147483771" r:id="rId21"/>
    <p:sldLayoutId id="2147483772" r:id="rId22"/>
    <p:sldLayoutId id="2147483773" r:id="rId23"/>
  </p:sldLayoutIdLst>
  <p:transition>
    <p:fade/>
  </p:transition>
  <p:timing>
    <p:tnLst>
      <p:par>
        <p:cTn id="1" dur="indefinite" restart="never" nodeType="tmRoot"/>
      </p:par>
    </p:tnLst>
  </p:timing>
  <p:txStyles>
    <p:titleStyle>
      <a:lvl1pPr algn="l" defTabSz="914105" rtl="0" eaLnBrk="1" latinLnBrk="0" hangingPunct="1">
        <a:lnSpc>
          <a:spcPct val="90000"/>
        </a:lnSpc>
        <a:spcBef>
          <a:spcPct val="0"/>
        </a:spcBef>
        <a:buNone/>
        <a:defRPr lang="en-US" sz="5465"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241" indent="-460241" algn="l" defTabSz="914105" rtl="0" eaLnBrk="1" latinLnBrk="0" hangingPunct="1">
        <a:lnSpc>
          <a:spcPct val="90000"/>
        </a:lnSpc>
        <a:spcBef>
          <a:spcPct val="20000"/>
        </a:spcBef>
        <a:buSzPct val="80000"/>
        <a:buFont typeface="Arial" pitchFamily="34" charset="0"/>
        <a:buChar char="•"/>
        <a:defRPr sz="3199" kern="1200">
          <a:gradFill>
            <a:gsLst>
              <a:gs pos="0">
                <a:srgbClr val="595959"/>
              </a:gs>
              <a:gs pos="86000">
                <a:srgbClr val="595959"/>
              </a:gs>
            </a:gsLst>
            <a:lin ang="5400000" scaled="0"/>
          </a:gradFill>
          <a:latin typeface="+mn-lt"/>
          <a:ea typeface="+mn-ea"/>
          <a:cs typeface="+mn-cs"/>
        </a:defRPr>
      </a:lvl1pPr>
      <a:lvl2pPr marL="855421" indent="-395179" algn="l" defTabSz="914105" rtl="0" eaLnBrk="1" latinLnBrk="0" hangingPunct="1">
        <a:lnSpc>
          <a:spcPct val="90000"/>
        </a:lnSpc>
        <a:spcBef>
          <a:spcPct val="20000"/>
        </a:spcBef>
        <a:buSzPct val="80000"/>
        <a:buFont typeface="Arial" pitchFamily="34" charset="0"/>
        <a:buChar char="•"/>
        <a:defRPr sz="2799" kern="1200">
          <a:gradFill>
            <a:gsLst>
              <a:gs pos="0">
                <a:srgbClr val="595959"/>
              </a:gs>
              <a:gs pos="86000">
                <a:srgbClr val="595959"/>
              </a:gs>
            </a:gsLst>
            <a:lin ang="5400000" scaled="0"/>
          </a:gradFill>
          <a:latin typeface="+mn-lt"/>
          <a:ea typeface="+mn-ea"/>
          <a:cs typeface="+mn-cs"/>
        </a:defRPr>
      </a:lvl2pPr>
      <a:lvl3pPr marL="1258533" indent="-403113" algn="l" defTabSz="914105" rtl="0" eaLnBrk="1" latinLnBrk="0" hangingPunct="1">
        <a:lnSpc>
          <a:spcPct val="90000"/>
        </a:lnSpc>
        <a:spcBef>
          <a:spcPct val="20000"/>
        </a:spcBef>
        <a:buSzPct val="80000"/>
        <a:buFont typeface="Arial" pitchFamily="34" charset="0"/>
        <a:buChar char="•"/>
        <a:defRPr sz="2399" kern="1200">
          <a:gradFill>
            <a:gsLst>
              <a:gs pos="0">
                <a:srgbClr val="595959"/>
              </a:gs>
              <a:gs pos="86000">
                <a:srgbClr val="595959"/>
              </a:gs>
            </a:gsLst>
            <a:lin ang="5400000" scaled="0"/>
          </a:gradFill>
          <a:latin typeface="+mn-lt"/>
          <a:ea typeface="+mn-ea"/>
          <a:cs typeface="+mn-cs"/>
        </a:defRPr>
      </a:lvl3pPr>
      <a:lvl4pPr marL="1604504" indent="-345976" algn="l" defTabSz="914105"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0964" indent="-336455" algn="l" defTabSz="914105"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3790" indent="-228527" algn="l" defTabSz="91410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838" indent="-228527" algn="l" defTabSz="91410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92" indent="-228527" algn="l" defTabSz="91410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943" indent="-228527" algn="l" defTabSz="91410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05" rtl="0" eaLnBrk="1" latinLnBrk="0" hangingPunct="1">
        <a:defRPr sz="1866" kern="1200">
          <a:solidFill>
            <a:schemeClr val="tx1"/>
          </a:solidFill>
          <a:latin typeface="+mn-lt"/>
          <a:ea typeface="+mn-ea"/>
          <a:cs typeface="+mn-cs"/>
        </a:defRPr>
      </a:lvl1pPr>
      <a:lvl2pPr marL="457051" algn="l" defTabSz="914105" rtl="0" eaLnBrk="1" latinLnBrk="0" hangingPunct="1">
        <a:defRPr sz="1866" kern="1200">
          <a:solidFill>
            <a:schemeClr val="tx1"/>
          </a:solidFill>
          <a:latin typeface="+mn-lt"/>
          <a:ea typeface="+mn-ea"/>
          <a:cs typeface="+mn-cs"/>
        </a:defRPr>
      </a:lvl2pPr>
      <a:lvl3pPr marL="914105" algn="l" defTabSz="914105" rtl="0" eaLnBrk="1" latinLnBrk="0" hangingPunct="1">
        <a:defRPr sz="1866" kern="1200">
          <a:solidFill>
            <a:schemeClr val="tx1"/>
          </a:solidFill>
          <a:latin typeface="+mn-lt"/>
          <a:ea typeface="+mn-ea"/>
          <a:cs typeface="+mn-cs"/>
        </a:defRPr>
      </a:lvl3pPr>
      <a:lvl4pPr marL="1371156" algn="l" defTabSz="914105" rtl="0" eaLnBrk="1" latinLnBrk="0" hangingPunct="1">
        <a:defRPr sz="1866" kern="1200">
          <a:solidFill>
            <a:schemeClr val="tx1"/>
          </a:solidFill>
          <a:latin typeface="+mn-lt"/>
          <a:ea typeface="+mn-ea"/>
          <a:cs typeface="+mn-cs"/>
        </a:defRPr>
      </a:lvl4pPr>
      <a:lvl5pPr marL="1828210" algn="l" defTabSz="914105" rtl="0" eaLnBrk="1" latinLnBrk="0" hangingPunct="1">
        <a:defRPr sz="1866" kern="1200">
          <a:solidFill>
            <a:schemeClr val="tx1"/>
          </a:solidFill>
          <a:latin typeface="+mn-lt"/>
          <a:ea typeface="+mn-ea"/>
          <a:cs typeface="+mn-cs"/>
        </a:defRPr>
      </a:lvl5pPr>
      <a:lvl6pPr marL="2285258" algn="l" defTabSz="914105" rtl="0" eaLnBrk="1" latinLnBrk="0" hangingPunct="1">
        <a:defRPr sz="1866" kern="1200">
          <a:solidFill>
            <a:schemeClr val="tx1"/>
          </a:solidFill>
          <a:latin typeface="+mn-lt"/>
          <a:ea typeface="+mn-ea"/>
          <a:cs typeface="+mn-cs"/>
        </a:defRPr>
      </a:lvl6pPr>
      <a:lvl7pPr marL="2742313" algn="l" defTabSz="914105" rtl="0" eaLnBrk="1" latinLnBrk="0" hangingPunct="1">
        <a:defRPr sz="1866" kern="1200">
          <a:solidFill>
            <a:schemeClr val="tx1"/>
          </a:solidFill>
          <a:latin typeface="+mn-lt"/>
          <a:ea typeface="+mn-ea"/>
          <a:cs typeface="+mn-cs"/>
        </a:defRPr>
      </a:lvl7pPr>
      <a:lvl8pPr marL="3199365" algn="l" defTabSz="914105" rtl="0" eaLnBrk="1" latinLnBrk="0" hangingPunct="1">
        <a:defRPr sz="1866" kern="1200">
          <a:solidFill>
            <a:schemeClr val="tx1"/>
          </a:solidFill>
          <a:latin typeface="+mn-lt"/>
          <a:ea typeface="+mn-ea"/>
          <a:cs typeface="+mn-cs"/>
        </a:defRPr>
      </a:lvl8pPr>
      <a:lvl9pPr marL="3656418" algn="l" defTabSz="914105" rtl="0" eaLnBrk="1" latinLnBrk="0" hangingPunct="1">
        <a:defRPr sz="1866"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3" y="228601"/>
            <a:ext cx="11149013"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113" y="1447803"/>
            <a:ext cx="11149012"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980619710"/>
      </p:ext>
    </p:extLst>
  </p:cSld>
  <p:clrMap bg1="lt1" tx1="dk1" bg2="lt2" tx2="dk2" accent1="accent1" accent2="accent2" accent3="accent3" accent4="accent4" accent5="accent5" accent6="accent6" hlink="hlink" folHlink="folHlink"/>
  <p:sldLayoutIdLst>
    <p:sldLayoutId id="2147483775" r:id="rId1"/>
    <p:sldLayoutId id="2147483776" r:id="rId2"/>
    <p:sldLayoutId id="2147483777" r:id="rId3"/>
    <p:sldLayoutId id="2147483778" r:id="rId4"/>
    <p:sldLayoutId id="2147483779" r:id="rId5"/>
    <p:sldLayoutId id="2147483780" r:id="rId6"/>
    <p:sldLayoutId id="2147483781" r:id="rId7"/>
    <p:sldLayoutId id="2147483782" r:id="rId8"/>
    <p:sldLayoutId id="2147483783" r:id="rId9"/>
    <p:sldLayoutId id="2147483784" r:id="rId10"/>
    <p:sldLayoutId id="2147483785" r:id="rId11"/>
    <p:sldLayoutId id="2147483786" r:id="rId12"/>
    <p:sldLayoutId id="2147483787" r:id="rId13"/>
    <p:sldLayoutId id="2147483788" r:id="rId14"/>
    <p:sldLayoutId id="2147483789" r:id="rId15"/>
    <p:sldLayoutId id="2147483790" r:id="rId16"/>
    <p:sldLayoutId id="2147483791" r:id="rId17"/>
    <p:sldLayoutId id="2147483792" r:id="rId18"/>
  </p:sldLayoutIdLst>
  <p:transition>
    <p:fade/>
  </p:transition>
  <p:timing>
    <p:tnLst>
      <p:par>
        <p:cTn id="1" dur="indefinite" restart="never" nodeType="tmRoot"/>
      </p:par>
    </p:tnLst>
  </p:timing>
  <p:txStyles>
    <p:titleStyle>
      <a:lvl1pPr algn="l" defTabSz="913534" rtl="0" eaLnBrk="1" latinLnBrk="0" hangingPunct="1">
        <a:lnSpc>
          <a:spcPct val="90000"/>
        </a:lnSpc>
        <a:spcBef>
          <a:spcPct val="0"/>
        </a:spcBef>
        <a:buNone/>
        <a:defRPr lang="en-US" sz="5465"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59941" indent="-459941" algn="l" defTabSz="913534" rtl="0" eaLnBrk="1" latinLnBrk="0" hangingPunct="1">
        <a:lnSpc>
          <a:spcPct val="90000"/>
        </a:lnSpc>
        <a:spcBef>
          <a:spcPct val="20000"/>
        </a:spcBef>
        <a:buSzPct val="80000"/>
        <a:buFont typeface="Arial" pitchFamily="34" charset="0"/>
        <a:buChar char="•"/>
        <a:defRPr sz="3199" kern="1200">
          <a:gradFill>
            <a:gsLst>
              <a:gs pos="0">
                <a:srgbClr val="595959"/>
              </a:gs>
              <a:gs pos="86000">
                <a:srgbClr val="595959"/>
              </a:gs>
            </a:gsLst>
            <a:lin ang="5400000" scaled="0"/>
          </a:gradFill>
          <a:latin typeface="+mn-lt"/>
          <a:ea typeface="+mn-ea"/>
          <a:cs typeface="+mn-cs"/>
        </a:defRPr>
      </a:lvl1pPr>
      <a:lvl2pPr marL="854881" indent="-394937" algn="l" defTabSz="913534" rtl="0" eaLnBrk="1" latinLnBrk="0" hangingPunct="1">
        <a:lnSpc>
          <a:spcPct val="90000"/>
        </a:lnSpc>
        <a:spcBef>
          <a:spcPct val="20000"/>
        </a:spcBef>
        <a:buSzPct val="80000"/>
        <a:buFont typeface="Arial" pitchFamily="34" charset="0"/>
        <a:buChar char="•"/>
        <a:defRPr sz="2799" kern="1200">
          <a:gradFill>
            <a:gsLst>
              <a:gs pos="0">
                <a:srgbClr val="595959"/>
              </a:gs>
              <a:gs pos="86000">
                <a:srgbClr val="595959"/>
              </a:gs>
            </a:gsLst>
            <a:lin ang="5400000" scaled="0"/>
          </a:gradFill>
          <a:latin typeface="+mn-lt"/>
          <a:ea typeface="+mn-ea"/>
          <a:cs typeface="+mn-cs"/>
        </a:defRPr>
      </a:lvl2pPr>
      <a:lvl3pPr marL="1257753" indent="-402873" algn="l" defTabSz="913534" rtl="0" eaLnBrk="1" latinLnBrk="0" hangingPunct="1">
        <a:lnSpc>
          <a:spcPct val="90000"/>
        </a:lnSpc>
        <a:spcBef>
          <a:spcPct val="20000"/>
        </a:spcBef>
        <a:buSzPct val="80000"/>
        <a:buFont typeface="Arial" pitchFamily="34" charset="0"/>
        <a:buChar char="•"/>
        <a:defRPr sz="2399" kern="1200">
          <a:gradFill>
            <a:gsLst>
              <a:gs pos="0">
                <a:srgbClr val="595959"/>
              </a:gs>
              <a:gs pos="86000">
                <a:srgbClr val="595959"/>
              </a:gs>
            </a:gsLst>
            <a:lin ang="5400000" scaled="0"/>
          </a:gradFill>
          <a:latin typeface="+mn-lt"/>
          <a:ea typeface="+mn-ea"/>
          <a:cs typeface="+mn-cs"/>
        </a:defRPr>
      </a:lvl3pPr>
      <a:lvl4pPr marL="1603500" indent="-345756" algn="l" defTabSz="913534"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39763" indent="-336245" algn="l" defTabSz="913534"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2230" indent="-228387" algn="l" defTabSz="91353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8979" indent="-228387" algn="l" defTabSz="91353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5750" indent="-228387" algn="l" defTabSz="91353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2514" indent="-228387" algn="l" defTabSz="91353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3534" rtl="0" eaLnBrk="1" latinLnBrk="0" hangingPunct="1">
        <a:defRPr sz="1866" kern="1200">
          <a:solidFill>
            <a:schemeClr val="tx1"/>
          </a:solidFill>
          <a:latin typeface="+mn-lt"/>
          <a:ea typeface="+mn-ea"/>
          <a:cs typeface="+mn-cs"/>
        </a:defRPr>
      </a:lvl1pPr>
      <a:lvl2pPr marL="456751" algn="l" defTabSz="913534" rtl="0" eaLnBrk="1" latinLnBrk="0" hangingPunct="1">
        <a:defRPr sz="1866" kern="1200">
          <a:solidFill>
            <a:schemeClr val="tx1"/>
          </a:solidFill>
          <a:latin typeface="+mn-lt"/>
          <a:ea typeface="+mn-ea"/>
          <a:cs typeface="+mn-cs"/>
        </a:defRPr>
      </a:lvl2pPr>
      <a:lvl3pPr marL="913534" algn="l" defTabSz="913534" rtl="0" eaLnBrk="1" latinLnBrk="0" hangingPunct="1">
        <a:defRPr sz="1866" kern="1200">
          <a:solidFill>
            <a:schemeClr val="tx1"/>
          </a:solidFill>
          <a:latin typeface="+mn-lt"/>
          <a:ea typeface="+mn-ea"/>
          <a:cs typeface="+mn-cs"/>
        </a:defRPr>
      </a:lvl3pPr>
      <a:lvl4pPr marL="1370296" algn="l" defTabSz="913534" rtl="0" eaLnBrk="1" latinLnBrk="0" hangingPunct="1">
        <a:defRPr sz="1866" kern="1200">
          <a:solidFill>
            <a:schemeClr val="tx1"/>
          </a:solidFill>
          <a:latin typeface="+mn-lt"/>
          <a:ea typeface="+mn-ea"/>
          <a:cs typeface="+mn-cs"/>
        </a:defRPr>
      </a:lvl4pPr>
      <a:lvl5pPr marL="1827070" algn="l" defTabSz="913534" rtl="0" eaLnBrk="1" latinLnBrk="0" hangingPunct="1">
        <a:defRPr sz="1866" kern="1200">
          <a:solidFill>
            <a:schemeClr val="tx1"/>
          </a:solidFill>
          <a:latin typeface="+mn-lt"/>
          <a:ea typeface="+mn-ea"/>
          <a:cs typeface="+mn-cs"/>
        </a:defRPr>
      </a:lvl5pPr>
      <a:lvl6pPr marL="2283821" algn="l" defTabSz="913534" rtl="0" eaLnBrk="1" latinLnBrk="0" hangingPunct="1">
        <a:defRPr sz="1866" kern="1200">
          <a:solidFill>
            <a:schemeClr val="tx1"/>
          </a:solidFill>
          <a:latin typeface="+mn-lt"/>
          <a:ea typeface="+mn-ea"/>
          <a:cs typeface="+mn-cs"/>
        </a:defRPr>
      </a:lvl6pPr>
      <a:lvl7pPr marL="2740599" algn="l" defTabSz="913534" rtl="0" eaLnBrk="1" latinLnBrk="0" hangingPunct="1">
        <a:defRPr sz="1866" kern="1200">
          <a:solidFill>
            <a:schemeClr val="tx1"/>
          </a:solidFill>
          <a:latin typeface="+mn-lt"/>
          <a:ea typeface="+mn-ea"/>
          <a:cs typeface="+mn-cs"/>
        </a:defRPr>
      </a:lvl7pPr>
      <a:lvl8pPr marL="3197366" algn="l" defTabSz="913534" rtl="0" eaLnBrk="1" latinLnBrk="0" hangingPunct="1">
        <a:defRPr sz="1866" kern="1200">
          <a:solidFill>
            <a:schemeClr val="tx1"/>
          </a:solidFill>
          <a:latin typeface="+mn-lt"/>
          <a:ea typeface="+mn-ea"/>
          <a:cs typeface="+mn-cs"/>
        </a:defRPr>
      </a:lvl8pPr>
      <a:lvl9pPr marL="3654137" algn="l" defTabSz="913534" rtl="0" eaLnBrk="1" latinLnBrk="0" hangingPunct="1">
        <a:defRPr sz="1866"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3" y="228600"/>
            <a:ext cx="11149013"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113" y="1447801"/>
            <a:ext cx="11149012"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759641254"/>
      </p:ext>
    </p:extLst>
  </p:cSld>
  <p:clrMap bg1="lt1" tx1="dk1" bg2="lt2" tx2="dk2" accent1="accent1" accent2="accent2" accent3="accent3" accent4="accent4" accent5="accent5" accent6="accent6" hlink="hlink" folHlink="folHlink"/>
  <p:sldLayoutIdLst>
    <p:sldLayoutId id="2147483794" r:id="rId1"/>
    <p:sldLayoutId id="2147483795" r:id="rId2"/>
    <p:sldLayoutId id="2147483796" r:id="rId3"/>
    <p:sldLayoutId id="2147483797" r:id="rId4"/>
    <p:sldLayoutId id="2147483798" r:id="rId5"/>
    <p:sldLayoutId id="2147483799" r:id="rId6"/>
    <p:sldLayoutId id="2147483800" r:id="rId7"/>
    <p:sldLayoutId id="2147483801" r:id="rId8"/>
    <p:sldLayoutId id="2147483802" r:id="rId9"/>
    <p:sldLayoutId id="2147483803" r:id="rId10"/>
    <p:sldLayoutId id="2147483804" r:id="rId11"/>
    <p:sldLayoutId id="2147483805" r:id="rId12"/>
    <p:sldLayoutId id="2147483806" r:id="rId13"/>
    <p:sldLayoutId id="2147483807" r:id="rId14"/>
    <p:sldLayoutId id="2147483808" r:id="rId15"/>
    <p:sldLayoutId id="2147483809" r:id="rId16"/>
    <p:sldLayoutId id="2147483810" r:id="rId17"/>
    <p:sldLayoutId id="2147483811" r:id="rId18"/>
    <p:sldLayoutId id="2147483812" r:id="rId19"/>
    <p:sldLayoutId id="2147483813" r:id="rId20"/>
    <p:sldLayoutId id="2147483814" r:id="rId21"/>
    <p:sldLayoutId id="2147483815" r:id="rId22"/>
  </p:sldLayoutIdLst>
  <p:transition>
    <p:fade/>
  </p:transition>
  <p:timing>
    <p:tnLst>
      <p:par>
        <p:cTn id="1" dur="indefinite" restart="never" nodeType="tmRoot"/>
      </p:par>
    </p:tnLst>
  </p:timing>
  <p:txStyles>
    <p:titleStyle>
      <a:lvl1pPr algn="l" defTabSz="914257" rtl="0" eaLnBrk="1" latinLnBrk="0" hangingPunct="1">
        <a:lnSpc>
          <a:spcPct val="90000"/>
        </a:lnSpc>
        <a:spcBef>
          <a:spcPct val="0"/>
        </a:spcBef>
        <a:buNone/>
        <a:defRPr lang="en-US" sz="5465"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21" indent="-460321" algn="l" defTabSz="914257" rtl="0" eaLnBrk="1" latinLnBrk="0" hangingPunct="1">
        <a:lnSpc>
          <a:spcPct val="90000"/>
        </a:lnSpc>
        <a:spcBef>
          <a:spcPct val="20000"/>
        </a:spcBef>
        <a:buSzPct val="80000"/>
        <a:buFont typeface="Arial" pitchFamily="34" charset="0"/>
        <a:buChar char="•"/>
        <a:defRPr sz="3199" kern="1200">
          <a:gradFill>
            <a:gsLst>
              <a:gs pos="0">
                <a:srgbClr val="595959"/>
              </a:gs>
              <a:gs pos="86000">
                <a:srgbClr val="595959"/>
              </a:gs>
            </a:gsLst>
            <a:lin ang="5400000" scaled="0"/>
          </a:gradFill>
          <a:latin typeface="+mn-lt"/>
          <a:ea typeface="+mn-ea"/>
          <a:cs typeface="+mn-cs"/>
        </a:defRPr>
      </a:lvl1pPr>
      <a:lvl2pPr marL="855563" indent="-395242" algn="l" defTabSz="914257" rtl="0" eaLnBrk="1" latinLnBrk="0" hangingPunct="1">
        <a:lnSpc>
          <a:spcPct val="90000"/>
        </a:lnSpc>
        <a:spcBef>
          <a:spcPct val="20000"/>
        </a:spcBef>
        <a:buSzPct val="80000"/>
        <a:buFont typeface="Arial" pitchFamily="34" charset="0"/>
        <a:buChar char="•"/>
        <a:defRPr sz="2799" kern="1200">
          <a:gradFill>
            <a:gsLst>
              <a:gs pos="0">
                <a:srgbClr val="595959"/>
              </a:gs>
              <a:gs pos="86000">
                <a:srgbClr val="595959"/>
              </a:gs>
            </a:gsLst>
            <a:lin ang="5400000" scaled="0"/>
          </a:gradFill>
          <a:latin typeface="+mn-lt"/>
          <a:ea typeface="+mn-ea"/>
          <a:cs typeface="+mn-cs"/>
        </a:defRPr>
      </a:lvl2pPr>
      <a:lvl3pPr marL="1258741" indent="-403178" algn="l" defTabSz="914257" rtl="0" eaLnBrk="1" latinLnBrk="0" hangingPunct="1">
        <a:lnSpc>
          <a:spcPct val="90000"/>
        </a:lnSpc>
        <a:spcBef>
          <a:spcPct val="20000"/>
        </a:spcBef>
        <a:buSzPct val="80000"/>
        <a:buFont typeface="Arial" pitchFamily="34" charset="0"/>
        <a:buChar char="•"/>
        <a:defRPr sz="2399" kern="1200">
          <a:gradFill>
            <a:gsLst>
              <a:gs pos="0">
                <a:srgbClr val="595959"/>
              </a:gs>
              <a:gs pos="86000">
                <a:srgbClr val="595959"/>
              </a:gs>
            </a:gsLst>
            <a:lin ang="5400000" scaled="0"/>
          </a:gradFill>
          <a:latin typeface="+mn-lt"/>
          <a:ea typeface="+mn-ea"/>
          <a:cs typeface="+mn-cs"/>
        </a:defRPr>
      </a:lvl3pPr>
      <a:lvl4pPr marL="1604776" indent="-346035" algn="l" defTabSz="914257"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287" indent="-336511" algn="l" defTabSz="914257"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206" indent="-228564" algn="l" defTabSz="91425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334" indent="-228564" algn="l" defTabSz="91425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463" indent="-228564" algn="l" defTabSz="91425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591" indent="-228564" algn="l" defTabSz="91425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257" rtl="0" eaLnBrk="1" latinLnBrk="0" hangingPunct="1">
        <a:defRPr sz="1866" kern="1200">
          <a:solidFill>
            <a:schemeClr val="tx1"/>
          </a:solidFill>
          <a:latin typeface="+mn-lt"/>
          <a:ea typeface="+mn-ea"/>
          <a:cs typeface="+mn-cs"/>
        </a:defRPr>
      </a:lvl1pPr>
      <a:lvl2pPr marL="457128" algn="l" defTabSz="914257" rtl="0" eaLnBrk="1" latinLnBrk="0" hangingPunct="1">
        <a:defRPr sz="1866" kern="1200">
          <a:solidFill>
            <a:schemeClr val="tx1"/>
          </a:solidFill>
          <a:latin typeface="+mn-lt"/>
          <a:ea typeface="+mn-ea"/>
          <a:cs typeface="+mn-cs"/>
        </a:defRPr>
      </a:lvl2pPr>
      <a:lvl3pPr marL="914257" algn="l" defTabSz="914257" rtl="0" eaLnBrk="1" latinLnBrk="0" hangingPunct="1">
        <a:defRPr sz="1866" kern="1200">
          <a:solidFill>
            <a:schemeClr val="tx1"/>
          </a:solidFill>
          <a:latin typeface="+mn-lt"/>
          <a:ea typeface="+mn-ea"/>
          <a:cs typeface="+mn-cs"/>
        </a:defRPr>
      </a:lvl3pPr>
      <a:lvl4pPr marL="1371385" algn="l" defTabSz="914257" rtl="0" eaLnBrk="1" latinLnBrk="0" hangingPunct="1">
        <a:defRPr sz="1866" kern="1200">
          <a:solidFill>
            <a:schemeClr val="tx1"/>
          </a:solidFill>
          <a:latin typeface="+mn-lt"/>
          <a:ea typeface="+mn-ea"/>
          <a:cs typeface="+mn-cs"/>
        </a:defRPr>
      </a:lvl4pPr>
      <a:lvl5pPr marL="1828513" algn="l" defTabSz="914257" rtl="0" eaLnBrk="1" latinLnBrk="0" hangingPunct="1">
        <a:defRPr sz="1866" kern="1200">
          <a:solidFill>
            <a:schemeClr val="tx1"/>
          </a:solidFill>
          <a:latin typeface="+mn-lt"/>
          <a:ea typeface="+mn-ea"/>
          <a:cs typeface="+mn-cs"/>
        </a:defRPr>
      </a:lvl5pPr>
      <a:lvl6pPr marL="2285642" algn="l" defTabSz="914257" rtl="0" eaLnBrk="1" latinLnBrk="0" hangingPunct="1">
        <a:defRPr sz="1866" kern="1200">
          <a:solidFill>
            <a:schemeClr val="tx1"/>
          </a:solidFill>
          <a:latin typeface="+mn-lt"/>
          <a:ea typeface="+mn-ea"/>
          <a:cs typeface="+mn-cs"/>
        </a:defRPr>
      </a:lvl6pPr>
      <a:lvl7pPr marL="2742770" algn="l" defTabSz="914257" rtl="0" eaLnBrk="1" latinLnBrk="0" hangingPunct="1">
        <a:defRPr sz="1866" kern="1200">
          <a:solidFill>
            <a:schemeClr val="tx1"/>
          </a:solidFill>
          <a:latin typeface="+mn-lt"/>
          <a:ea typeface="+mn-ea"/>
          <a:cs typeface="+mn-cs"/>
        </a:defRPr>
      </a:lvl7pPr>
      <a:lvl8pPr marL="3199898" algn="l" defTabSz="914257" rtl="0" eaLnBrk="1" latinLnBrk="0" hangingPunct="1">
        <a:defRPr sz="1866" kern="1200">
          <a:solidFill>
            <a:schemeClr val="tx1"/>
          </a:solidFill>
          <a:latin typeface="+mn-lt"/>
          <a:ea typeface="+mn-ea"/>
          <a:cs typeface="+mn-cs"/>
        </a:defRPr>
      </a:lvl8pPr>
      <a:lvl9pPr marL="3657027" algn="l" defTabSz="914257" rtl="0" eaLnBrk="1" latinLnBrk="0" hangingPunct="1">
        <a:defRPr sz="1866"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3" y="228601"/>
            <a:ext cx="11149013" cy="757131"/>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520701" y="1447801"/>
            <a:ext cx="11152188" cy="2055947"/>
          </a:xfrm>
          <a:prstGeom prst="rect">
            <a:avLst/>
          </a:prstGeom>
        </p:spPr>
        <p:txBody>
          <a:bodyPr vert="horz"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487292679"/>
      </p:ext>
    </p:extLst>
  </p:cSld>
  <p:clrMap bg1="lt1" tx1="dk1" bg2="lt2" tx2="dk2" accent1="accent1" accent2="accent2" accent3="accent3" accent4="accent4" accent5="accent5" accent6="accent6" hlink="hlink" folHlink="folHlink"/>
  <p:sldLayoutIdLst>
    <p:sldLayoutId id="2147483819" r:id="rId1"/>
    <p:sldLayoutId id="2147483820" r:id="rId2"/>
    <p:sldLayoutId id="2147483821" r:id="rId3"/>
    <p:sldLayoutId id="2147483822" r:id="rId4"/>
    <p:sldLayoutId id="2147483823" r:id="rId5"/>
    <p:sldLayoutId id="2147483824" r:id="rId6"/>
    <p:sldLayoutId id="2147483825" r:id="rId7"/>
    <p:sldLayoutId id="2147483826" r:id="rId8"/>
    <p:sldLayoutId id="2147483827" r:id="rId9"/>
    <p:sldLayoutId id="2147483828" r:id="rId10"/>
    <p:sldLayoutId id="2147483829" r:id="rId11"/>
    <p:sldLayoutId id="2147483830" r:id="rId12"/>
    <p:sldLayoutId id="2147483831" r:id="rId13"/>
    <p:sldLayoutId id="2147483832" r:id="rId14"/>
    <p:sldLayoutId id="2147483833" r:id="rId15"/>
    <p:sldLayoutId id="2147483834" r:id="rId16"/>
    <p:sldLayoutId id="2147483835" r:id="rId17"/>
    <p:sldLayoutId id="2147483836" r:id="rId18"/>
    <p:sldLayoutId id="2147483837" r:id="rId19"/>
    <p:sldLayoutId id="2147483838" r:id="rId20"/>
    <p:sldLayoutId id="2147483839" r:id="rId21"/>
    <p:sldLayoutId id="2147483840" r:id="rId22"/>
    <p:sldLayoutId id="2147483841" r:id="rId23"/>
    <p:sldLayoutId id="2147483842" r:id="rId24"/>
    <p:sldLayoutId id="2147483843" r:id="rId25"/>
    <p:sldLayoutId id="2147483844" r:id="rId26"/>
    <p:sldLayoutId id="2147483845" r:id="rId27"/>
    <p:sldLayoutId id="2147483846" r:id="rId28"/>
  </p:sldLayoutIdLst>
  <p:transition>
    <p:fade/>
  </p:transition>
  <p:timing>
    <p:tnLst>
      <p:par>
        <p:cTn id="1" dur="indefinite" restart="never" nodeType="tmRoot"/>
      </p:par>
    </p:tnLst>
  </p:timing>
  <p:txStyles>
    <p:titleStyle>
      <a:lvl1pPr algn="l" defTabSz="914218" rtl="0" eaLnBrk="1" latinLnBrk="0" hangingPunct="1">
        <a:lnSpc>
          <a:spcPct val="90000"/>
        </a:lnSpc>
        <a:spcBef>
          <a:spcPct val="0"/>
        </a:spcBef>
        <a:buNone/>
        <a:defRPr lang="en-US" sz="5465" b="0" kern="1200" cap="none" spc="-100" baseline="0" dirty="0" smtClean="0">
          <a:ln w="3175">
            <a:noFill/>
          </a:ln>
          <a:solidFill>
            <a:schemeClr val="tx1">
              <a:alpha val="99000"/>
            </a:schemeClr>
          </a:solidFill>
          <a:effectLst/>
          <a:latin typeface="+mj-lt"/>
          <a:ea typeface="+mn-ea"/>
          <a:cs typeface="Arial" charset="0"/>
        </a:defRPr>
      </a:lvl1pPr>
    </p:titleStyle>
    <p:bodyStyle>
      <a:lvl1pPr marL="339671" marR="0" indent="-339671" algn="l" defTabSz="914218" rtl="0" eaLnBrk="1" fontAlgn="auto" latinLnBrk="0" hangingPunct="1">
        <a:lnSpc>
          <a:spcPct val="90000"/>
        </a:lnSpc>
        <a:spcBef>
          <a:spcPct val="20000"/>
        </a:spcBef>
        <a:spcAft>
          <a:spcPts val="0"/>
        </a:spcAft>
        <a:buClrTx/>
        <a:buSzPct val="90000"/>
        <a:buFont typeface="Arial" pitchFamily="34" charset="0"/>
        <a:buChar char="•"/>
        <a:tabLst/>
        <a:defRPr sz="3599" kern="1200" spc="-71" baseline="0">
          <a:solidFill>
            <a:schemeClr val="tx1">
              <a:alpha val="99000"/>
            </a:schemeClr>
          </a:solidFill>
          <a:latin typeface="+mj-lt"/>
          <a:ea typeface="+mn-ea"/>
          <a:cs typeface="+mn-cs"/>
        </a:defRPr>
      </a:lvl1pPr>
      <a:lvl2pPr marL="572997" marR="0" indent="-233327" algn="l" defTabSz="914218" rtl="0" eaLnBrk="1" fontAlgn="auto" latinLnBrk="0" hangingPunct="1">
        <a:lnSpc>
          <a:spcPct val="90000"/>
        </a:lnSpc>
        <a:spcBef>
          <a:spcPct val="20000"/>
        </a:spcBef>
        <a:spcAft>
          <a:spcPts val="0"/>
        </a:spcAft>
        <a:buClrTx/>
        <a:buSzPct val="90000"/>
        <a:buFont typeface="Wingdings" pitchFamily="2" charset="2"/>
        <a:buChar char=""/>
        <a:tabLst/>
        <a:defRPr sz="2399" kern="1200" spc="0" baseline="0">
          <a:solidFill>
            <a:schemeClr val="tx1">
              <a:alpha val="99000"/>
            </a:schemeClr>
          </a:solidFill>
          <a:latin typeface="+mn-lt"/>
          <a:ea typeface="+mn-ea"/>
          <a:cs typeface="+mn-cs"/>
        </a:defRPr>
      </a:lvl2pPr>
      <a:lvl3pPr marL="798387" marR="0" indent="-225389" algn="l" defTabSz="914218" rtl="0" eaLnBrk="1" fontAlgn="auto" latinLnBrk="0" hangingPunct="1">
        <a:lnSpc>
          <a:spcPct val="90000"/>
        </a:lnSpc>
        <a:spcBef>
          <a:spcPct val="20000"/>
        </a:spcBef>
        <a:spcAft>
          <a:spcPts val="0"/>
        </a:spcAft>
        <a:buClrTx/>
        <a:buSzPct val="90000"/>
        <a:buFont typeface="Wingdings" pitchFamily="2" charset="2"/>
        <a:buChar char=""/>
        <a:tabLst>
          <a:tab pos="798387" algn="l"/>
        </a:tabLst>
        <a:defRPr sz="2399" kern="1200" spc="0" baseline="0">
          <a:solidFill>
            <a:schemeClr val="tx1">
              <a:alpha val="99000"/>
            </a:schemeClr>
          </a:solidFill>
          <a:latin typeface="+mn-lt"/>
          <a:ea typeface="+mn-ea"/>
          <a:cs typeface="+mn-cs"/>
        </a:defRPr>
      </a:lvl3pPr>
      <a:lvl4pPr marL="1030125" marR="0" indent="-231738" algn="l" defTabSz="914218"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514" marR="0" indent="-225389" algn="l" defTabSz="914218" rtl="0" eaLnBrk="1" fontAlgn="auto" latinLnBrk="0" hangingPunct="1">
        <a:lnSpc>
          <a:spcPct val="90000"/>
        </a:lnSpc>
        <a:spcBef>
          <a:spcPct val="20000"/>
        </a:spcBef>
        <a:spcAft>
          <a:spcPts val="0"/>
        </a:spcAft>
        <a:buClrTx/>
        <a:buSzPct val="90000"/>
        <a:buFont typeface="Wingdings" pitchFamily="2" charset="2"/>
        <a:buChar char=""/>
        <a:tabLst>
          <a:tab pos="1255514" algn="l"/>
        </a:tabLst>
        <a:defRPr sz="2000" kern="1200" spc="0" baseline="0">
          <a:solidFill>
            <a:schemeClr val="tx1">
              <a:alpha val="99000"/>
            </a:schemeClr>
          </a:solidFill>
          <a:latin typeface="+mn-lt"/>
          <a:ea typeface="+mn-ea"/>
          <a:cs typeface="+mn-cs"/>
        </a:defRPr>
      </a:lvl5pPr>
      <a:lvl6pPr marL="2514102" indent="-228555" algn="l" defTabSz="91421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210" indent="-228555" algn="l" defTabSz="91421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320" indent="-228555" algn="l" defTabSz="91421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430" indent="-228555" algn="l" defTabSz="914218"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218" rtl="0" eaLnBrk="1" latinLnBrk="0" hangingPunct="1">
        <a:defRPr sz="1866" kern="1200">
          <a:solidFill>
            <a:schemeClr val="tx1"/>
          </a:solidFill>
          <a:latin typeface="+mn-lt"/>
          <a:ea typeface="+mn-ea"/>
          <a:cs typeface="+mn-cs"/>
        </a:defRPr>
      </a:lvl1pPr>
      <a:lvl2pPr marL="457110" algn="l" defTabSz="914218" rtl="0" eaLnBrk="1" latinLnBrk="0" hangingPunct="1">
        <a:defRPr sz="1866" kern="1200">
          <a:solidFill>
            <a:schemeClr val="tx1"/>
          </a:solidFill>
          <a:latin typeface="+mn-lt"/>
          <a:ea typeface="+mn-ea"/>
          <a:cs typeface="+mn-cs"/>
        </a:defRPr>
      </a:lvl2pPr>
      <a:lvl3pPr marL="914218" algn="l" defTabSz="914218" rtl="0" eaLnBrk="1" latinLnBrk="0" hangingPunct="1">
        <a:defRPr sz="1866" kern="1200">
          <a:solidFill>
            <a:schemeClr val="tx1"/>
          </a:solidFill>
          <a:latin typeface="+mn-lt"/>
          <a:ea typeface="+mn-ea"/>
          <a:cs typeface="+mn-cs"/>
        </a:defRPr>
      </a:lvl3pPr>
      <a:lvl4pPr marL="1371328" algn="l" defTabSz="914218" rtl="0" eaLnBrk="1" latinLnBrk="0" hangingPunct="1">
        <a:defRPr sz="1866" kern="1200">
          <a:solidFill>
            <a:schemeClr val="tx1"/>
          </a:solidFill>
          <a:latin typeface="+mn-lt"/>
          <a:ea typeface="+mn-ea"/>
          <a:cs typeface="+mn-cs"/>
        </a:defRPr>
      </a:lvl4pPr>
      <a:lvl5pPr marL="1828437" algn="l" defTabSz="914218" rtl="0" eaLnBrk="1" latinLnBrk="0" hangingPunct="1">
        <a:defRPr sz="1866" kern="1200">
          <a:solidFill>
            <a:schemeClr val="tx1"/>
          </a:solidFill>
          <a:latin typeface="+mn-lt"/>
          <a:ea typeface="+mn-ea"/>
          <a:cs typeface="+mn-cs"/>
        </a:defRPr>
      </a:lvl5pPr>
      <a:lvl6pPr marL="2285546" algn="l" defTabSz="914218" rtl="0" eaLnBrk="1" latinLnBrk="0" hangingPunct="1">
        <a:defRPr sz="1866" kern="1200">
          <a:solidFill>
            <a:schemeClr val="tx1"/>
          </a:solidFill>
          <a:latin typeface="+mn-lt"/>
          <a:ea typeface="+mn-ea"/>
          <a:cs typeface="+mn-cs"/>
        </a:defRPr>
      </a:lvl6pPr>
      <a:lvl7pPr marL="2742655" algn="l" defTabSz="914218" rtl="0" eaLnBrk="1" latinLnBrk="0" hangingPunct="1">
        <a:defRPr sz="1866" kern="1200">
          <a:solidFill>
            <a:schemeClr val="tx1"/>
          </a:solidFill>
          <a:latin typeface="+mn-lt"/>
          <a:ea typeface="+mn-ea"/>
          <a:cs typeface="+mn-cs"/>
        </a:defRPr>
      </a:lvl7pPr>
      <a:lvl8pPr marL="3199765" algn="l" defTabSz="914218" rtl="0" eaLnBrk="1" latinLnBrk="0" hangingPunct="1">
        <a:defRPr sz="1866" kern="1200">
          <a:solidFill>
            <a:schemeClr val="tx1"/>
          </a:solidFill>
          <a:latin typeface="+mn-lt"/>
          <a:ea typeface="+mn-ea"/>
          <a:cs typeface="+mn-cs"/>
        </a:defRPr>
      </a:lvl8pPr>
      <a:lvl9pPr marL="3656874" algn="l" defTabSz="914218" rtl="0" eaLnBrk="1" latinLnBrk="0" hangingPunct="1">
        <a:defRPr sz="1866"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3" y="228601"/>
            <a:ext cx="11149013" cy="747897"/>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19113" y="1447801"/>
            <a:ext cx="11149012" cy="2000548"/>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932319899"/>
      </p:ext>
    </p:extLst>
  </p:cSld>
  <p:clrMap bg1="lt1" tx1="dk1" bg2="lt2" tx2="dk2" accent1="accent1" accent2="accent2" accent3="accent3" accent4="accent4" accent5="accent5" accent6="accent6" hlink="hlink" folHlink="folHlink"/>
  <p:sldLayoutIdLst>
    <p:sldLayoutId id="2147483848" r:id="rId1"/>
    <p:sldLayoutId id="2147483849" r:id="rId2"/>
    <p:sldLayoutId id="2147483850" r:id="rId3"/>
    <p:sldLayoutId id="2147483851" r:id="rId4"/>
    <p:sldLayoutId id="2147483852" r:id="rId5"/>
    <p:sldLayoutId id="2147483853" r:id="rId6"/>
    <p:sldLayoutId id="2147483854" r:id="rId7"/>
    <p:sldLayoutId id="2147483855" r:id="rId8"/>
    <p:sldLayoutId id="2147483856" r:id="rId9"/>
    <p:sldLayoutId id="2147483857" r:id="rId10"/>
    <p:sldLayoutId id="2147483858" r:id="rId11"/>
    <p:sldLayoutId id="2147483859" r:id="rId12"/>
    <p:sldLayoutId id="2147483860" r:id="rId13"/>
    <p:sldLayoutId id="2147483861" r:id="rId14"/>
    <p:sldLayoutId id="2147483862" r:id="rId15"/>
    <p:sldLayoutId id="2147483863" r:id="rId16"/>
    <p:sldLayoutId id="2147483864" r:id="rId17"/>
    <p:sldLayoutId id="2147483865" r:id="rId18"/>
    <p:sldLayoutId id="2147483866" r:id="rId19"/>
    <p:sldLayoutId id="2147483867" r:id="rId20"/>
  </p:sldLayoutIdLst>
  <p:transition>
    <p:fade/>
  </p:transition>
  <p:timing>
    <p:tnLst>
      <p:par>
        <p:cTn id="1" dur="indefinite" restart="never" nodeType="tmRoot"/>
      </p:par>
    </p:tnLst>
  </p:timing>
  <p:txStyles>
    <p:titleStyle>
      <a:lvl1pPr algn="l" defTabSz="914134" rtl="0" eaLnBrk="1" latinLnBrk="0" hangingPunct="1">
        <a:lnSpc>
          <a:spcPct val="90000"/>
        </a:lnSpc>
        <a:spcBef>
          <a:spcPct val="0"/>
        </a:spcBef>
        <a:buNone/>
        <a:defRPr lang="en-US" sz="5399"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260" indent="-460260" algn="l" defTabSz="914134" rtl="0" eaLnBrk="1" latinLnBrk="0" hangingPunct="1">
        <a:lnSpc>
          <a:spcPct val="90000"/>
        </a:lnSpc>
        <a:spcBef>
          <a:spcPct val="20000"/>
        </a:spcBef>
        <a:buSzPct val="80000"/>
        <a:buFont typeface="Arial" pitchFamily="34" charset="0"/>
        <a:buChar char="•"/>
        <a:defRPr sz="3199" kern="1200">
          <a:gradFill>
            <a:gsLst>
              <a:gs pos="0">
                <a:srgbClr val="595959"/>
              </a:gs>
              <a:gs pos="86000">
                <a:srgbClr val="595959"/>
              </a:gs>
            </a:gsLst>
            <a:lin ang="5400000" scaled="0"/>
          </a:gradFill>
          <a:latin typeface="+mn-lt"/>
          <a:ea typeface="+mn-ea"/>
          <a:cs typeface="+mn-cs"/>
        </a:defRPr>
      </a:lvl1pPr>
      <a:lvl2pPr marL="855449" indent="-395189" algn="l" defTabSz="914134" rtl="0" eaLnBrk="1" latinLnBrk="0" hangingPunct="1">
        <a:lnSpc>
          <a:spcPct val="90000"/>
        </a:lnSpc>
        <a:spcBef>
          <a:spcPct val="20000"/>
        </a:spcBef>
        <a:buSzPct val="80000"/>
        <a:buFont typeface="Arial" pitchFamily="34" charset="0"/>
        <a:buChar char="•"/>
        <a:defRPr sz="2799" kern="1200">
          <a:gradFill>
            <a:gsLst>
              <a:gs pos="0">
                <a:srgbClr val="595959"/>
              </a:gs>
              <a:gs pos="86000">
                <a:srgbClr val="595959"/>
              </a:gs>
            </a:gsLst>
            <a:lin ang="5400000" scaled="0"/>
          </a:gradFill>
          <a:latin typeface="+mn-lt"/>
          <a:ea typeface="+mn-ea"/>
          <a:cs typeface="+mn-cs"/>
        </a:defRPr>
      </a:lvl2pPr>
      <a:lvl3pPr marL="1258573" indent="-403125" algn="l" defTabSz="914134" rtl="0" eaLnBrk="1" latinLnBrk="0" hangingPunct="1">
        <a:lnSpc>
          <a:spcPct val="90000"/>
        </a:lnSpc>
        <a:spcBef>
          <a:spcPct val="20000"/>
        </a:spcBef>
        <a:buSzPct val="80000"/>
        <a:buFont typeface="Arial" pitchFamily="34" charset="0"/>
        <a:buChar char="•"/>
        <a:defRPr sz="2399" kern="1200">
          <a:gradFill>
            <a:gsLst>
              <a:gs pos="0">
                <a:srgbClr val="595959"/>
              </a:gs>
              <a:gs pos="86000">
                <a:srgbClr val="595959"/>
              </a:gs>
            </a:gsLst>
            <a:lin ang="5400000" scaled="0"/>
          </a:gradFill>
          <a:latin typeface="+mn-lt"/>
          <a:ea typeface="+mn-ea"/>
          <a:cs typeface="+mn-cs"/>
        </a:defRPr>
      </a:lvl3pPr>
      <a:lvl4pPr marL="1604561" indent="-345988" algn="l" defTabSz="914134"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028" indent="-336467" algn="l" defTabSz="914134"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3870" indent="-228534" algn="l" defTabSz="91413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938" indent="-228534" algn="l" defTabSz="91413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005" indent="-228534" algn="l" defTabSz="91413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074" indent="-228534" algn="l" defTabSz="91413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34" rtl="0" eaLnBrk="1" latinLnBrk="0" hangingPunct="1">
        <a:defRPr sz="1800" kern="1200">
          <a:solidFill>
            <a:schemeClr val="tx1"/>
          </a:solidFill>
          <a:latin typeface="+mn-lt"/>
          <a:ea typeface="+mn-ea"/>
          <a:cs typeface="+mn-cs"/>
        </a:defRPr>
      </a:lvl1pPr>
      <a:lvl2pPr marL="457068" algn="l" defTabSz="914134" rtl="0" eaLnBrk="1" latinLnBrk="0" hangingPunct="1">
        <a:defRPr sz="1800" kern="1200">
          <a:solidFill>
            <a:schemeClr val="tx1"/>
          </a:solidFill>
          <a:latin typeface="+mn-lt"/>
          <a:ea typeface="+mn-ea"/>
          <a:cs typeface="+mn-cs"/>
        </a:defRPr>
      </a:lvl2pPr>
      <a:lvl3pPr marL="914134" algn="l" defTabSz="914134" rtl="0" eaLnBrk="1" latinLnBrk="0" hangingPunct="1">
        <a:defRPr sz="1800" kern="1200">
          <a:solidFill>
            <a:schemeClr val="tx1"/>
          </a:solidFill>
          <a:latin typeface="+mn-lt"/>
          <a:ea typeface="+mn-ea"/>
          <a:cs typeface="+mn-cs"/>
        </a:defRPr>
      </a:lvl3pPr>
      <a:lvl4pPr marL="1371202" algn="l" defTabSz="914134" rtl="0" eaLnBrk="1" latinLnBrk="0" hangingPunct="1">
        <a:defRPr sz="1800" kern="1200">
          <a:solidFill>
            <a:schemeClr val="tx1"/>
          </a:solidFill>
          <a:latin typeface="+mn-lt"/>
          <a:ea typeface="+mn-ea"/>
          <a:cs typeface="+mn-cs"/>
        </a:defRPr>
      </a:lvl4pPr>
      <a:lvl5pPr marL="1828269" algn="l" defTabSz="914134" rtl="0" eaLnBrk="1" latinLnBrk="0" hangingPunct="1">
        <a:defRPr sz="1800" kern="1200">
          <a:solidFill>
            <a:schemeClr val="tx1"/>
          </a:solidFill>
          <a:latin typeface="+mn-lt"/>
          <a:ea typeface="+mn-ea"/>
          <a:cs typeface="+mn-cs"/>
        </a:defRPr>
      </a:lvl5pPr>
      <a:lvl6pPr marL="2285338" algn="l" defTabSz="914134" rtl="0" eaLnBrk="1" latinLnBrk="0" hangingPunct="1">
        <a:defRPr sz="1800" kern="1200">
          <a:solidFill>
            <a:schemeClr val="tx1"/>
          </a:solidFill>
          <a:latin typeface="+mn-lt"/>
          <a:ea typeface="+mn-ea"/>
          <a:cs typeface="+mn-cs"/>
        </a:defRPr>
      </a:lvl6pPr>
      <a:lvl7pPr marL="2742405" algn="l" defTabSz="914134" rtl="0" eaLnBrk="1" latinLnBrk="0" hangingPunct="1">
        <a:defRPr sz="1800" kern="1200">
          <a:solidFill>
            <a:schemeClr val="tx1"/>
          </a:solidFill>
          <a:latin typeface="+mn-lt"/>
          <a:ea typeface="+mn-ea"/>
          <a:cs typeface="+mn-cs"/>
        </a:defRPr>
      </a:lvl7pPr>
      <a:lvl8pPr marL="3199472" algn="l" defTabSz="914134" rtl="0" eaLnBrk="1" latinLnBrk="0" hangingPunct="1">
        <a:defRPr sz="1800" kern="1200">
          <a:solidFill>
            <a:schemeClr val="tx1"/>
          </a:solidFill>
          <a:latin typeface="+mn-lt"/>
          <a:ea typeface="+mn-ea"/>
          <a:cs typeface="+mn-cs"/>
        </a:defRPr>
      </a:lvl8pPr>
      <a:lvl9pPr marL="3656540" algn="l" defTabSz="914134"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09.xml"/></Relationships>
</file>

<file path=ppt/slides/_rels/slide1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9.xml"/><Relationship Id="rId1" Type="http://schemas.openxmlformats.org/officeDocument/2006/relationships/slideLayout" Target="../slideLayouts/slideLayout236.xml"/></Relationships>
</file>

<file path=ppt/slides/_rels/slide1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0.xml"/><Relationship Id="rId1" Type="http://schemas.openxmlformats.org/officeDocument/2006/relationships/slideLayout" Target="../slideLayouts/slideLayout23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3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1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2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36.xml"/></Relationships>
</file>

<file path=ppt/slides/_rels/slide1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5.xml"/><Relationship Id="rId1" Type="http://schemas.openxmlformats.org/officeDocument/2006/relationships/slideLayout" Target="../slideLayouts/slideLayout236.xml"/><Relationship Id="rId4" Type="http://schemas.openxmlformats.org/officeDocument/2006/relationships/image" Target="../media/image68.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36.xml"/></Relationships>
</file>

<file path=ppt/slides/_rels/slide18.xml.rels><?xml version="1.0" encoding="UTF-8" standalone="yes"?>
<Relationships xmlns="http://schemas.openxmlformats.org/package/2006/relationships"><Relationship Id="rId3" Type="http://schemas.openxmlformats.org/officeDocument/2006/relationships/hyperlink" Target="http://windows.azure.com/download/publishprofile.aspx" TargetMode="External"/><Relationship Id="rId2" Type="http://schemas.openxmlformats.org/officeDocument/2006/relationships/notesSlide" Target="../notesSlides/notesSlide17.xml"/><Relationship Id="rId1" Type="http://schemas.openxmlformats.org/officeDocument/2006/relationships/slideLayout" Target="../slideLayouts/slideLayout23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3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2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2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4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4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17.xml"/></Relationships>
</file>

<file path=ppt/slides/_rels/slide2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2.xml"/><Relationship Id="rId1" Type="http://schemas.openxmlformats.org/officeDocument/2006/relationships/slideLayout" Target="../slideLayouts/slideLayout24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88.xml"/></Relationships>
</file>

<file path=ppt/slides/_rels/slide4.xml.rels><?xml version="1.0" encoding="UTF-8" standalone="yes"?>
<Relationships xmlns="http://schemas.openxmlformats.org/package/2006/relationships"><Relationship Id="rId3" Type="http://schemas.openxmlformats.org/officeDocument/2006/relationships/image" Target="../media/image54.png"/><Relationship Id="rId7" Type="http://schemas.openxmlformats.org/officeDocument/2006/relationships/image" Target="../media/image58.emf"/><Relationship Id="rId2" Type="http://schemas.openxmlformats.org/officeDocument/2006/relationships/notesSlide" Target="../notesSlides/notesSlide3.xml"/><Relationship Id="rId1" Type="http://schemas.openxmlformats.org/officeDocument/2006/relationships/slideLayout" Target="../slideLayouts/slideLayout236.xml"/><Relationship Id="rId6" Type="http://schemas.openxmlformats.org/officeDocument/2006/relationships/image" Target="../media/image57.emf"/><Relationship Id="rId5" Type="http://schemas.openxmlformats.org/officeDocument/2006/relationships/image" Target="../media/image56.emf"/><Relationship Id="rId4" Type="http://schemas.openxmlformats.org/officeDocument/2006/relationships/image" Target="../media/image55.png"/></Relationships>
</file>

<file path=ppt/slides/_rels/slide5.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59.png"/><Relationship Id="rId7" Type="http://schemas.openxmlformats.org/officeDocument/2006/relationships/image" Target="../media/image62.png"/><Relationship Id="rId2" Type="http://schemas.openxmlformats.org/officeDocument/2006/relationships/notesSlide" Target="../notesSlides/notesSlide4.xml"/><Relationship Id="rId1" Type="http://schemas.openxmlformats.org/officeDocument/2006/relationships/slideLayout" Target="../slideLayouts/slideLayout236.xml"/><Relationship Id="rId6" Type="http://schemas.openxmlformats.org/officeDocument/2006/relationships/image" Target="../media/image61.png"/><Relationship Id="rId5" Type="http://schemas.openxmlformats.org/officeDocument/2006/relationships/image" Target="../media/image60.png"/><Relationship Id="rId10" Type="http://schemas.openxmlformats.org/officeDocument/2006/relationships/image" Target="../media/image65.png"/><Relationship Id="rId4" Type="http://schemas.openxmlformats.org/officeDocument/2006/relationships/image" Target="../media/image55.png"/><Relationship Id="rId9" Type="http://schemas.openxmlformats.org/officeDocument/2006/relationships/image" Target="../media/image64.jpe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01.xml"/></Relationships>
</file>

<file path=ppt/slides/_rels/slide7.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notesSlide" Target="../notesSlides/notesSlide6.xml"/><Relationship Id="rId1" Type="http://schemas.openxmlformats.org/officeDocument/2006/relationships/slideLayout" Target="../slideLayouts/slideLayout236.xml"/><Relationship Id="rId4" Type="http://schemas.openxmlformats.org/officeDocument/2006/relationships/image" Target="../media/image57.emf"/></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36.xml"/><Relationship Id="rId1" Type="http://schemas.openxmlformats.org/officeDocument/2006/relationships/tags" Target="../tags/tag1.xml"/><Relationship Id="rId5" Type="http://schemas.openxmlformats.org/officeDocument/2006/relationships/image" Target="../media/image57.emf"/><Relationship Id="rId4" Type="http://schemas.openxmlformats.org/officeDocument/2006/relationships/image" Target="../media/image56.emf"/></Relationships>
</file>

<file path=ppt/slides/_rels/slide9.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notesSlide" Target="../notesSlides/notesSlide8.xml"/><Relationship Id="rId1" Type="http://schemas.openxmlformats.org/officeDocument/2006/relationships/slideLayout" Target="../slideLayouts/slideLayout236.xml"/><Relationship Id="rId4" Type="http://schemas.openxmlformats.org/officeDocument/2006/relationships/image" Target="../media/image56.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2"/>
          </p:nvPr>
        </p:nvSpPr>
        <p:spPr/>
        <p:txBody>
          <a:bodyPr/>
          <a:lstStyle/>
          <a:p>
            <a:endParaRPr lang="es-AR" dirty="0" smtClean="0"/>
          </a:p>
          <a:p>
            <a:r>
              <a:rPr lang="es-AR" dirty="0"/>
              <a:t>Juan Arguello </a:t>
            </a:r>
            <a:r>
              <a:rPr lang="es-AR" dirty="0" smtClean="0"/>
              <a:t>- </a:t>
            </a:r>
            <a:r>
              <a:rPr lang="es-AR" dirty="0"/>
              <a:t>Gabriel </a:t>
            </a:r>
            <a:r>
              <a:rPr lang="es-AR" dirty="0" smtClean="0"/>
              <a:t>Iglesias</a:t>
            </a:r>
          </a:p>
          <a:p>
            <a:r>
              <a:rPr lang="es-AR" dirty="0" smtClean="0"/>
              <a:t>Developers - Southworks</a:t>
            </a:r>
            <a:endParaRPr lang="es-AR" dirty="0"/>
          </a:p>
        </p:txBody>
      </p:sp>
      <p:sp>
        <p:nvSpPr>
          <p:cNvPr id="4" name="Title 3"/>
          <p:cNvSpPr>
            <a:spLocks noGrp="1"/>
          </p:cNvSpPr>
          <p:nvPr>
            <p:ph type="title"/>
          </p:nvPr>
        </p:nvSpPr>
        <p:spPr>
          <a:xfrm>
            <a:off x="269233" y="2075840"/>
            <a:ext cx="10914582" cy="1801436"/>
          </a:xfrm>
        </p:spPr>
        <p:txBody>
          <a:bodyPr/>
          <a:lstStyle/>
          <a:p>
            <a:r>
              <a:rPr lang="es-AR" dirty="0" smtClean="0"/>
              <a:t>Máquinas Virtuales e Integración</a:t>
            </a:r>
            <a:r>
              <a:rPr lang="en-US" dirty="0" smtClean="0"/>
              <a:t> Continua con Windows Azure</a:t>
            </a:r>
            <a:endParaRPr lang="en-US" dirty="0"/>
          </a:p>
        </p:txBody>
      </p:sp>
    </p:spTree>
    <p:extLst>
      <p:ext uri="{BB962C8B-B14F-4D97-AF65-F5344CB8AC3E}">
        <p14:creationId xmlns:p14="http://schemas.microsoft.com/office/powerpoint/2010/main" val="3736664736"/>
      </p:ext>
    </p:extLst>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s-AR" sz="5400" dirty="0" smtClean="0"/>
              <a:t>Discos Persistentes con Alta Durabilidad</a:t>
            </a:r>
            <a:endParaRPr lang="es-AR" sz="5400" dirty="0"/>
          </a:p>
        </p:txBody>
      </p:sp>
      <p:sp>
        <p:nvSpPr>
          <p:cNvPr id="5" name="Rectangle 4"/>
          <p:cNvSpPr/>
          <p:nvPr/>
        </p:nvSpPr>
        <p:spPr bwMode="auto">
          <a:xfrm>
            <a:off x="7027125" y="3217739"/>
            <a:ext cx="4653834" cy="3240858"/>
          </a:xfrm>
          <a:prstGeom prst="rect">
            <a:avLst/>
          </a:prstGeom>
          <a:solidFill>
            <a:schemeClr val="accent3"/>
          </a:solidFill>
          <a:ln w="9525" cap="flat" cmpd="sng" algn="ctr">
            <a:noFill/>
            <a:prstDash val="solid"/>
            <a:headEnd type="none" w="med" len="med"/>
            <a:tailEnd type="none" w="med" len="med"/>
          </a:ln>
          <a:effectLst/>
        </p:spPr>
        <p:txBody>
          <a:bodyPr vert="horz" wrap="square" lIns="121851" tIns="121851" rIns="121851" bIns="121851" numCol="1" rtlCol="0" anchor="b" anchorCtr="0" compatLnSpc="1">
            <a:prstTxWarp prst="textNoShape">
              <a:avLst/>
            </a:prstTxWarp>
          </a:bodyPr>
          <a:lstStyle/>
          <a:p>
            <a:pPr>
              <a:lnSpc>
                <a:spcPct val="90000"/>
              </a:lnSpc>
              <a:buSzPct val="90000"/>
              <a:defRPr/>
            </a:pPr>
            <a:r>
              <a:rPr lang="en-US" sz="2933"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Windows Azure Storage</a:t>
            </a:r>
          </a:p>
        </p:txBody>
      </p:sp>
      <p:sp>
        <p:nvSpPr>
          <p:cNvPr id="6" name="Rectangle 5"/>
          <p:cNvSpPr/>
          <p:nvPr/>
        </p:nvSpPr>
        <p:spPr bwMode="auto">
          <a:xfrm>
            <a:off x="507869" y="1278340"/>
            <a:ext cx="3752921" cy="2442016"/>
          </a:xfrm>
          <a:prstGeom prst="rect">
            <a:avLst/>
          </a:prstGeom>
          <a:solidFill>
            <a:schemeClr val="accent2"/>
          </a:solidFill>
          <a:ln w="9525" cap="flat" cmpd="sng" algn="ctr">
            <a:noFill/>
            <a:prstDash val="solid"/>
            <a:headEnd type="none" w="med" len="med"/>
            <a:tailEnd type="none" w="med" len="med"/>
          </a:ln>
          <a:effectLst/>
        </p:spPr>
        <p:txBody>
          <a:bodyPr vert="horz" wrap="square" lIns="121851" tIns="121851" rIns="121851" bIns="121851" numCol="1" rtlCol="0" anchor="b" anchorCtr="0" compatLnSpc="1">
            <a:prstTxWarp prst="textNoShape">
              <a:avLst/>
            </a:prstTxWarp>
          </a:bodyPr>
          <a:lstStyle/>
          <a:p>
            <a:pPr>
              <a:lnSpc>
                <a:spcPct val="90000"/>
              </a:lnSpc>
              <a:buSzPct val="90000"/>
              <a:defRPr/>
            </a:pPr>
            <a:r>
              <a:rPr lang="en-US" sz="2666"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Windows Azure Storage </a:t>
            </a:r>
            <a:r>
              <a:rPr lang="es-AR" sz="2800" kern="0" dirty="0" smtClean="0">
                <a:gradFill>
                  <a:gsLst>
                    <a:gs pos="85000">
                      <a:srgbClr val="FFFFFF"/>
                    </a:gs>
                    <a:gs pos="0">
                      <a:srgbClr val="FFFFFF"/>
                    </a:gs>
                  </a:gsLst>
                  <a:lin ang="5400000" scaled="0"/>
                </a:gradFill>
                <a:latin typeface="Segoe UI Light" pitchFamily="34" charset="0"/>
                <a:ea typeface="Segoe UI" pitchFamily="34" charset="0"/>
                <a:cs typeface="Segoe UI" pitchFamily="34" charset="0"/>
              </a:rPr>
              <a:t>(</a:t>
            </a:r>
            <a:r>
              <a:rPr lang="es-AR" sz="2800" kern="0" dirty="0" err="1" smtClean="0">
                <a:gradFill>
                  <a:gsLst>
                    <a:gs pos="85000">
                      <a:srgbClr val="FFFFFF"/>
                    </a:gs>
                    <a:gs pos="0">
                      <a:srgbClr val="FFFFFF"/>
                    </a:gs>
                  </a:gsLst>
                  <a:lin ang="5400000" scaled="0"/>
                </a:gradFill>
                <a:latin typeface="Segoe UI Light" pitchFamily="34" charset="0"/>
                <a:ea typeface="Segoe UI" pitchFamily="34" charset="0"/>
                <a:cs typeface="Segoe UI" pitchFamily="34" charset="0"/>
              </a:rPr>
              <a:t>Recup</a:t>
            </a:r>
            <a:r>
              <a:rPr lang="es-AR" sz="2800" kern="0" dirty="0" smtClean="0">
                <a:gradFill>
                  <a:gsLst>
                    <a:gs pos="85000">
                      <a:srgbClr val="FFFFFF"/>
                    </a:gs>
                    <a:gs pos="0">
                      <a:srgbClr val="FFFFFF"/>
                    </a:gs>
                  </a:gsLst>
                  <a:lin ang="5400000" scaled="0"/>
                </a:gradFill>
                <a:latin typeface="Segoe UI Light" pitchFamily="34" charset="0"/>
                <a:ea typeface="Segoe UI" pitchFamily="34" charset="0"/>
                <a:cs typeface="Segoe UI" pitchFamily="34" charset="0"/>
              </a:rPr>
              <a:t>. ante Desastres)</a:t>
            </a:r>
            <a:endParaRPr lang="es-AR" sz="2800"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endParaRPr>
          </a:p>
        </p:txBody>
      </p:sp>
      <p:sp>
        <p:nvSpPr>
          <p:cNvPr id="10" name="Freeform 79"/>
          <p:cNvSpPr>
            <a:spLocks noEditPoints="1"/>
          </p:cNvSpPr>
          <p:nvPr/>
        </p:nvSpPr>
        <p:spPr bwMode="black">
          <a:xfrm>
            <a:off x="9013955" y="3646487"/>
            <a:ext cx="680167" cy="919500"/>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sp>
        <p:nvSpPr>
          <p:cNvPr id="12" name="Freeform 79"/>
          <p:cNvSpPr>
            <a:spLocks noEditPoints="1"/>
          </p:cNvSpPr>
          <p:nvPr/>
        </p:nvSpPr>
        <p:spPr bwMode="black">
          <a:xfrm>
            <a:off x="10059722" y="3646487"/>
            <a:ext cx="680167" cy="919500"/>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sp>
        <p:nvSpPr>
          <p:cNvPr id="13" name="Freeform 79"/>
          <p:cNvSpPr>
            <a:spLocks noEditPoints="1"/>
          </p:cNvSpPr>
          <p:nvPr/>
        </p:nvSpPr>
        <p:spPr bwMode="black">
          <a:xfrm>
            <a:off x="10059722" y="4888336"/>
            <a:ext cx="680167" cy="919500"/>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sp>
        <p:nvSpPr>
          <p:cNvPr id="16" name="Freeform 79"/>
          <p:cNvSpPr>
            <a:spLocks noEditPoints="1"/>
          </p:cNvSpPr>
          <p:nvPr/>
        </p:nvSpPr>
        <p:spPr bwMode="black">
          <a:xfrm>
            <a:off x="1620964" y="1494499"/>
            <a:ext cx="374654" cy="506487"/>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sp>
        <p:nvSpPr>
          <p:cNvPr id="17" name="Freeform 79"/>
          <p:cNvSpPr>
            <a:spLocks noEditPoints="1"/>
          </p:cNvSpPr>
          <p:nvPr/>
        </p:nvSpPr>
        <p:spPr bwMode="black">
          <a:xfrm>
            <a:off x="1620964" y="2178545"/>
            <a:ext cx="374654" cy="506487"/>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sp>
        <p:nvSpPr>
          <p:cNvPr id="19" name="Freeform 79"/>
          <p:cNvSpPr>
            <a:spLocks noEditPoints="1"/>
          </p:cNvSpPr>
          <p:nvPr/>
        </p:nvSpPr>
        <p:spPr bwMode="black">
          <a:xfrm>
            <a:off x="2197001" y="2178545"/>
            <a:ext cx="374654" cy="506487"/>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cxnSp>
        <p:nvCxnSpPr>
          <p:cNvPr id="26" name="Straight Connector 25"/>
          <p:cNvCxnSpPr/>
          <p:nvPr/>
        </p:nvCxnSpPr>
        <p:spPr>
          <a:xfrm>
            <a:off x="8308275" y="4565997"/>
            <a:ext cx="1045766" cy="322347"/>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8308273" y="4565989"/>
            <a:ext cx="0" cy="314633"/>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3143792" y="2467474"/>
            <a:ext cx="4824397" cy="1995721"/>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H="1">
            <a:off x="2571657" y="1747751"/>
            <a:ext cx="201384" cy="1"/>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2960366" y="2000987"/>
            <a:ext cx="0" cy="177556"/>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grpSp>
        <p:nvGrpSpPr>
          <p:cNvPr id="45" name="Group 44"/>
          <p:cNvGrpSpPr/>
          <p:nvPr/>
        </p:nvGrpSpPr>
        <p:grpSpPr>
          <a:xfrm>
            <a:off x="507867" y="3835050"/>
            <a:ext cx="3750624" cy="2610411"/>
            <a:chOff x="380999" y="2873361"/>
            <a:chExt cx="2632192" cy="1831989"/>
          </a:xfrm>
        </p:grpSpPr>
        <p:sp>
          <p:nvSpPr>
            <p:cNvPr id="46" name="Rectangle 45"/>
            <p:cNvSpPr/>
            <p:nvPr/>
          </p:nvSpPr>
          <p:spPr bwMode="auto">
            <a:xfrm>
              <a:off x="380999" y="2873361"/>
              <a:ext cx="2632192" cy="1831989"/>
            </a:xfrm>
            <a:prstGeom prst="rect">
              <a:avLst/>
            </a:prstGeom>
            <a:solidFill>
              <a:schemeClr val="accent2"/>
            </a:solidFill>
            <a:ln w="9525" cap="flat" cmpd="sng" algn="ctr">
              <a:noFill/>
              <a:prstDash val="solid"/>
              <a:headEnd type="none" w="med" len="med"/>
              <a:tailEnd type="none" w="med" len="med"/>
            </a:ln>
            <a:effectLst/>
          </p:spPr>
          <p:txBody>
            <a:bodyPr vert="horz" wrap="square" lIns="121888" tIns="121888" rIns="121888" bIns="121888" numCol="1" rtlCol="0" anchor="b" anchorCtr="0" compatLnSpc="1">
              <a:prstTxWarp prst="textNoShape">
                <a:avLst/>
              </a:prstTxWarp>
            </a:bodyPr>
            <a:lstStyle/>
            <a:p>
              <a:pPr>
                <a:lnSpc>
                  <a:spcPct val="90000"/>
                </a:lnSpc>
                <a:buSzPct val="90000"/>
                <a:defRPr/>
              </a:pPr>
              <a:r>
                <a:rPr lang="es-AR" sz="2666" kern="0" dirty="0" smtClean="0">
                  <a:gradFill>
                    <a:gsLst>
                      <a:gs pos="85000">
                        <a:srgbClr val="FFFFFF"/>
                      </a:gs>
                      <a:gs pos="0">
                        <a:srgbClr val="FFFFFF"/>
                      </a:gs>
                    </a:gsLst>
                    <a:lin ang="5400000" scaled="0"/>
                  </a:gradFill>
                  <a:latin typeface="Segoe UI Light" pitchFamily="34" charset="0"/>
                  <a:ea typeface="Segoe UI" pitchFamily="34" charset="0"/>
                  <a:cs typeface="Segoe UI" pitchFamily="34" charset="0"/>
                </a:rPr>
                <a:t>Máquina Virtual</a:t>
              </a:r>
              <a:endParaRPr lang="es-AR" sz="2666"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endParaRPr>
            </a:p>
          </p:txBody>
        </p:sp>
        <p:sp>
          <p:nvSpPr>
            <p:cNvPr id="47" name="Freeform 128"/>
            <p:cNvSpPr>
              <a:spLocks noChangeAspect="1"/>
            </p:cNvSpPr>
            <p:nvPr/>
          </p:nvSpPr>
          <p:spPr bwMode="black">
            <a:xfrm>
              <a:off x="957648" y="3237645"/>
              <a:ext cx="1383150" cy="764073"/>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a:extLst/>
          </p:spPr>
          <p:txBody>
            <a:bodyPr vert="horz" wrap="square" lIns="121888" tIns="60944" rIns="121888" bIns="60944" numCol="1" anchor="t" anchorCtr="0" compatLnSpc="1">
              <a:prstTxWarp prst="textNoShape">
                <a:avLst/>
              </a:prstTxWarp>
            </a:bodyPr>
            <a:lstStyle/>
            <a:p>
              <a:endParaRPr lang="en-US" sz="3199" dirty="0">
                <a:solidFill>
                  <a:srgbClr val="292929"/>
                </a:solidFill>
              </a:endParaRPr>
            </a:p>
          </p:txBody>
        </p:sp>
        <p:pic>
          <p:nvPicPr>
            <p:cNvPr id="48"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63515" r="73175"/>
            <a:stretch/>
          </p:blipFill>
          <p:spPr bwMode="auto">
            <a:xfrm>
              <a:off x="1525134" y="3450274"/>
              <a:ext cx="248183" cy="410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cxnSp>
        <p:nvCxnSpPr>
          <p:cNvPr id="49" name="Straight Connector 48"/>
          <p:cNvCxnSpPr>
            <a:stCxn id="46" idx="3"/>
          </p:cNvCxnSpPr>
          <p:nvPr/>
        </p:nvCxnSpPr>
        <p:spPr>
          <a:xfrm flipV="1">
            <a:off x="4258491" y="4450070"/>
            <a:ext cx="3709702" cy="690187"/>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21" name="Freeform 79"/>
          <p:cNvSpPr>
            <a:spLocks noEditPoints="1"/>
          </p:cNvSpPr>
          <p:nvPr/>
        </p:nvSpPr>
        <p:spPr bwMode="black">
          <a:xfrm>
            <a:off x="2773039" y="2178545"/>
            <a:ext cx="374654" cy="506487"/>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sp>
        <p:nvSpPr>
          <p:cNvPr id="18" name="Freeform 79"/>
          <p:cNvSpPr>
            <a:spLocks noEditPoints="1"/>
          </p:cNvSpPr>
          <p:nvPr/>
        </p:nvSpPr>
        <p:spPr bwMode="black">
          <a:xfrm>
            <a:off x="2197001" y="1494499"/>
            <a:ext cx="374654" cy="506487"/>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sp>
        <p:nvSpPr>
          <p:cNvPr id="20" name="Freeform 79"/>
          <p:cNvSpPr>
            <a:spLocks noEditPoints="1"/>
          </p:cNvSpPr>
          <p:nvPr/>
        </p:nvSpPr>
        <p:spPr bwMode="black">
          <a:xfrm>
            <a:off x="2773039" y="1494499"/>
            <a:ext cx="374654" cy="506487"/>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sp>
        <p:nvSpPr>
          <p:cNvPr id="8" name="Freeform 79"/>
          <p:cNvSpPr>
            <a:spLocks noEditPoints="1"/>
          </p:cNvSpPr>
          <p:nvPr/>
        </p:nvSpPr>
        <p:spPr bwMode="black">
          <a:xfrm>
            <a:off x="7968190" y="3646487"/>
            <a:ext cx="680167" cy="919500"/>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sp>
        <p:nvSpPr>
          <p:cNvPr id="9" name="Freeform 79"/>
          <p:cNvSpPr>
            <a:spLocks noEditPoints="1"/>
          </p:cNvSpPr>
          <p:nvPr/>
        </p:nvSpPr>
        <p:spPr bwMode="black">
          <a:xfrm>
            <a:off x="7968190" y="4888336"/>
            <a:ext cx="680167" cy="919500"/>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sp>
        <p:nvSpPr>
          <p:cNvPr id="11" name="Freeform 79"/>
          <p:cNvSpPr>
            <a:spLocks noEditPoints="1"/>
          </p:cNvSpPr>
          <p:nvPr/>
        </p:nvSpPr>
        <p:spPr bwMode="black">
          <a:xfrm>
            <a:off x="9013955" y="4888336"/>
            <a:ext cx="680167" cy="919500"/>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spTree>
    <p:extLst>
      <p:ext uri="{BB962C8B-B14F-4D97-AF65-F5344CB8AC3E}">
        <p14:creationId xmlns:p14="http://schemas.microsoft.com/office/powerpoint/2010/main" val="8543343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wipe(left)">
                                      <p:cBhvr>
                                        <p:cTn id="7" dur="500"/>
                                        <p:tgtEl>
                                          <p:spTgt spid="4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500"/>
                                        <p:tgtEl>
                                          <p:spTgt spid="10"/>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500"/>
                                        <p:tgtEl>
                                          <p:spTgt spid="13"/>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childTnLst>
                          </p:cTn>
                        </p:par>
                        <p:par>
                          <p:cTn id="24" fill="hold">
                            <p:stCondLst>
                              <p:cond delay="1000"/>
                            </p:stCondLst>
                            <p:childTnLst>
                              <p:par>
                                <p:cTn id="25" presetID="19" presetClass="emph" presetSubtype="0" fill="remove" grpId="1" nodeType="afterEffect">
                                  <p:stCondLst>
                                    <p:cond delay="0"/>
                                  </p:stCondLst>
                                  <p:childTnLst>
                                    <p:animClr clrSpc="rgb" dir="cw">
                                      <p:cBhvr override="childStyle">
                                        <p:cTn id="26" dur="2000" fill="hold"/>
                                        <p:tgtEl>
                                          <p:spTgt spid="8"/>
                                        </p:tgtEl>
                                        <p:attrNameLst>
                                          <p:attrName>style.color</p:attrName>
                                        </p:attrNameLst>
                                      </p:cBhvr>
                                      <p:to>
                                        <a:schemeClr val="accent1"/>
                                      </p:to>
                                    </p:animClr>
                                    <p:animClr clrSpc="rgb" dir="cw">
                                      <p:cBhvr>
                                        <p:cTn id="27" dur="2000" fill="hold"/>
                                        <p:tgtEl>
                                          <p:spTgt spid="8"/>
                                        </p:tgtEl>
                                        <p:attrNameLst>
                                          <p:attrName>fillcolor</p:attrName>
                                        </p:attrNameLst>
                                      </p:cBhvr>
                                      <p:to>
                                        <a:schemeClr val="accent1"/>
                                      </p:to>
                                    </p:animClr>
                                    <p:set>
                                      <p:cBhvr>
                                        <p:cTn id="28" dur="2000" fill="hold"/>
                                        <p:tgtEl>
                                          <p:spTgt spid="8"/>
                                        </p:tgtEl>
                                        <p:attrNameLst>
                                          <p:attrName>fill.type</p:attrName>
                                        </p:attrNameLst>
                                      </p:cBhvr>
                                      <p:to>
                                        <p:strVal val="solid"/>
                                      </p:to>
                                    </p:set>
                                    <p:set>
                                      <p:cBhvr>
                                        <p:cTn id="29" dur="2000" fill="hold"/>
                                        <p:tgtEl>
                                          <p:spTgt spid="8"/>
                                        </p:tgtEl>
                                        <p:attrNameLst>
                                          <p:attrName>fill.on</p:attrName>
                                        </p:attrNameLst>
                                      </p:cBhvr>
                                      <p:to>
                                        <p:strVal val="true"/>
                                      </p:to>
                                    </p:set>
                                  </p:childTnLst>
                                </p:cTn>
                              </p:par>
                            </p:childTnLst>
                          </p:cTn>
                        </p:par>
                        <p:par>
                          <p:cTn id="30" fill="hold">
                            <p:stCondLst>
                              <p:cond delay="3000"/>
                            </p:stCondLst>
                            <p:childTnLst>
                              <p:par>
                                <p:cTn id="31" presetID="22" presetClass="entr" presetSubtype="1" fill="hold" nodeType="afterEffect">
                                  <p:stCondLst>
                                    <p:cond delay="0"/>
                                  </p:stCondLst>
                                  <p:childTnLst>
                                    <p:set>
                                      <p:cBhvr>
                                        <p:cTn id="32" dur="1" fill="hold">
                                          <p:stCondLst>
                                            <p:cond delay="0"/>
                                          </p:stCondLst>
                                        </p:cTn>
                                        <p:tgtEl>
                                          <p:spTgt spid="31"/>
                                        </p:tgtEl>
                                        <p:attrNameLst>
                                          <p:attrName>style.visibility</p:attrName>
                                        </p:attrNameLst>
                                      </p:cBhvr>
                                      <p:to>
                                        <p:strVal val="visible"/>
                                      </p:to>
                                    </p:set>
                                    <p:animEffect transition="in" filter="wipe(up)">
                                      <p:cBhvr>
                                        <p:cTn id="33" dur="500"/>
                                        <p:tgtEl>
                                          <p:spTgt spid="31"/>
                                        </p:tgtEl>
                                      </p:cBhvr>
                                    </p:animEffect>
                                  </p:childTnLst>
                                </p:cTn>
                              </p:par>
                              <p:par>
                                <p:cTn id="34" presetID="22" presetClass="entr" presetSubtype="1" fill="hold" nodeType="withEffect">
                                  <p:stCondLst>
                                    <p:cond delay="0"/>
                                  </p:stCondLst>
                                  <p:childTnLst>
                                    <p:set>
                                      <p:cBhvr>
                                        <p:cTn id="35" dur="1" fill="hold">
                                          <p:stCondLst>
                                            <p:cond delay="0"/>
                                          </p:stCondLst>
                                        </p:cTn>
                                        <p:tgtEl>
                                          <p:spTgt spid="26"/>
                                        </p:tgtEl>
                                        <p:attrNameLst>
                                          <p:attrName>style.visibility</p:attrName>
                                        </p:attrNameLst>
                                      </p:cBhvr>
                                      <p:to>
                                        <p:strVal val="visible"/>
                                      </p:to>
                                    </p:set>
                                    <p:animEffect transition="in" filter="wipe(up)">
                                      <p:cBhvr>
                                        <p:cTn id="36" dur="500"/>
                                        <p:tgtEl>
                                          <p:spTgt spid="26"/>
                                        </p:tgtEl>
                                      </p:cBhvr>
                                    </p:animEffect>
                                  </p:childTnLst>
                                </p:cTn>
                              </p:par>
                            </p:childTnLst>
                          </p:cTn>
                        </p:par>
                        <p:par>
                          <p:cTn id="37" fill="hold">
                            <p:stCondLst>
                              <p:cond delay="3500"/>
                            </p:stCondLst>
                            <p:childTnLst>
                              <p:par>
                                <p:cTn id="38" presetID="19" presetClass="emph" presetSubtype="0" fill="remove" grpId="0" nodeType="afterEffect">
                                  <p:stCondLst>
                                    <p:cond delay="0"/>
                                  </p:stCondLst>
                                  <p:childTnLst>
                                    <p:animClr clrSpc="rgb" dir="cw">
                                      <p:cBhvr override="childStyle">
                                        <p:cTn id="39" dur="2000" fill="hold"/>
                                        <p:tgtEl>
                                          <p:spTgt spid="9"/>
                                        </p:tgtEl>
                                        <p:attrNameLst>
                                          <p:attrName>style.color</p:attrName>
                                        </p:attrNameLst>
                                      </p:cBhvr>
                                      <p:to>
                                        <a:schemeClr val="accent1"/>
                                      </p:to>
                                    </p:animClr>
                                    <p:animClr clrSpc="rgb" dir="cw">
                                      <p:cBhvr>
                                        <p:cTn id="40" dur="2000" fill="hold"/>
                                        <p:tgtEl>
                                          <p:spTgt spid="9"/>
                                        </p:tgtEl>
                                        <p:attrNameLst>
                                          <p:attrName>fillcolor</p:attrName>
                                        </p:attrNameLst>
                                      </p:cBhvr>
                                      <p:to>
                                        <a:schemeClr val="accent1"/>
                                      </p:to>
                                    </p:animClr>
                                    <p:set>
                                      <p:cBhvr>
                                        <p:cTn id="41" dur="2000" fill="hold"/>
                                        <p:tgtEl>
                                          <p:spTgt spid="9"/>
                                        </p:tgtEl>
                                        <p:attrNameLst>
                                          <p:attrName>fill.type</p:attrName>
                                        </p:attrNameLst>
                                      </p:cBhvr>
                                      <p:to>
                                        <p:strVal val="solid"/>
                                      </p:to>
                                    </p:set>
                                    <p:set>
                                      <p:cBhvr>
                                        <p:cTn id="42" dur="2000" fill="hold"/>
                                        <p:tgtEl>
                                          <p:spTgt spid="9"/>
                                        </p:tgtEl>
                                        <p:attrNameLst>
                                          <p:attrName>fill.on</p:attrName>
                                        </p:attrNameLst>
                                      </p:cBhvr>
                                      <p:to>
                                        <p:strVal val="true"/>
                                      </p:to>
                                    </p:set>
                                  </p:childTnLst>
                                </p:cTn>
                              </p:par>
                              <p:par>
                                <p:cTn id="43" presetID="19" presetClass="emph" presetSubtype="0" fill="remove" grpId="0" nodeType="withEffect">
                                  <p:stCondLst>
                                    <p:cond delay="0"/>
                                  </p:stCondLst>
                                  <p:childTnLst>
                                    <p:animClr clrSpc="rgb" dir="cw">
                                      <p:cBhvr override="childStyle">
                                        <p:cTn id="44" dur="2000" fill="hold"/>
                                        <p:tgtEl>
                                          <p:spTgt spid="11"/>
                                        </p:tgtEl>
                                        <p:attrNameLst>
                                          <p:attrName>style.color</p:attrName>
                                        </p:attrNameLst>
                                      </p:cBhvr>
                                      <p:to>
                                        <a:schemeClr val="accent1"/>
                                      </p:to>
                                    </p:animClr>
                                    <p:animClr clrSpc="rgb" dir="cw">
                                      <p:cBhvr>
                                        <p:cTn id="45" dur="2000" fill="hold"/>
                                        <p:tgtEl>
                                          <p:spTgt spid="11"/>
                                        </p:tgtEl>
                                        <p:attrNameLst>
                                          <p:attrName>fillcolor</p:attrName>
                                        </p:attrNameLst>
                                      </p:cBhvr>
                                      <p:to>
                                        <a:schemeClr val="accent1"/>
                                      </p:to>
                                    </p:animClr>
                                    <p:set>
                                      <p:cBhvr>
                                        <p:cTn id="46" dur="2000" fill="hold"/>
                                        <p:tgtEl>
                                          <p:spTgt spid="11"/>
                                        </p:tgtEl>
                                        <p:attrNameLst>
                                          <p:attrName>fill.type</p:attrName>
                                        </p:attrNameLst>
                                      </p:cBhvr>
                                      <p:to>
                                        <p:strVal val="solid"/>
                                      </p:to>
                                    </p:set>
                                    <p:set>
                                      <p:cBhvr>
                                        <p:cTn id="47" dur="2000" fill="hold"/>
                                        <p:tgtEl>
                                          <p:spTgt spid="11"/>
                                        </p:tgtEl>
                                        <p:attrNameLst>
                                          <p:attrName>fill.on</p:attrName>
                                        </p:attrNameLst>
                                      </p:cBhvr>
                                      <p:to>
                                        <p:strVal val="true"/>
                                      </p:to>
                                    </p:set>
                                  </p:childTnLst>
                                </p:cTn>
                              </p:par>
                            </p:childTnLst>
                          </p:cTn>
                        </p:par>
                      </p:childTnLst>
                    </p:cTn>
                  </p:par>
                  <p:par>
                    <p:cTn id="48" fill="hold">
                      <p:stCondLst>
                        <p:cond delay="indefinite"/>
                      </p:stCondLst>
                      <p:childTnLst>
                        <p:par>
                          <p:cTn id="49" fill="hold">
                            <p:stCondLst>
                              <p:cond delay="0"/>
                            </p:stCondLst>
                            <p:childTnLst>
                              <p:par>
                                <p:cTn id="50" presetID="22" presetClass="entr" presetSubtype="2" fill="hold" nodeType="clickEffect">
                                  <p:stCondLst>
                                    <p:cond delay="0"/>
                                  </p:stCondLst>
                                  <p:childTnLst>
                                    <p:set>
                                      <p:cBhvr>
                                        <p:cTn id="51" dur="1" fill="hold">
                                          <p:stCondLst>
                                            <p:cond delay="0"/>
                                          </p:stCondLst>
                                        </p:cTn>
                                        <p:tgtEl>
                                          <p:spTgt spid="34"/>
                                        </p:tgtEl>
                                        <p:attrNameLst>
                                          <p:attrName>style.visibility</p:attrName>
                                        </p:attrNameLst>
                                      </p:cBhvr>
                                      <p:to>
                                        <p:strVal val="visible"/>
                                      </p:to>
                                    </p:set>
                                    <p:animEffect transition="in" filter="wipe(right)">
                                      <p:cBhvr>
                                        <p:cTn id="52" dur="1000"/>
                                        <p:tgtEl>
                                          <p:spTgt spid="34"/>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9"/>
                                        </p:tgtEl>
                                        <p:attrNameLst>
                                          <p:attrName>style.visibility</p:attrName>
                                        </p:attrNameLst>
                                      </p:cBhvr>
                                      <p:to>
                                        <p:strVal val="visible"/>
                                      </p:to>
                                    </p:set>
                                    <p:animEffect transition="in" filter="fade">
                                      <p:cBhvr>
                                        <p:cTn id="55" dur="500"/>
                                        <p:tgtEl>
                                          <p:spTgt spid="19"/>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7"/>
                                        </p:tgtEl>
                                        <p:attrNameLst>
                                          <p:attrName>style.visibility</p:attrName>
                                        </p:attrNameLst>
                                      </p:cBhvr>
                                      <p:to>
                                        <p:strVal val="visible"/>
                                      </p:to>
                                    </p:set>
                                    <p:animEffect transition="in" filter="fade">
                                      <p:cBhvr>
                                        <p:cTn id="58" dur="500"/>
                                        <p:tgtEl>
                                          <p:spTgt spid="17"/>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6"/>
                                        </p:tgtEl>
                                        <p:attrNameLst>
                                          <p:attrName>style.visibility</p:attrName>
                                        </p:attrNameLst>
                                      </p:cBhvr>
                                      <p:to>
                                        <p:strVal val="visible"/>
                                      </p:to>
                                    </p:set>
                                    <p:animEffect transition="in" filter="fade">
                                      <p:cBhvr>
                                        <p:cTn id="61" dur="500"/>
                                        <p:tgtEl>
                                          <p:spTgt spid="16"/>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6"/>
                                        </p:tgtEl>
                                        <p:attrNameLst>
                                          <p:attrName>style.visibility</p:attrName>
                                        </p:attrNameLst>
                                      </p:cBhvr>
                                      <p:to>
                                        <p:strVal val="visible"/>
                                      </p:to>
                                    </p:set>
                                    <p:animEffect transition="in" filter="fade">
                                      <p:cBhvr>
                                        <p:cTn id="64" dur="500"/>
                                        <p:tgtEl>
                                          <p:spTgt spid="6"/>
                                        </p:tgtEl>
                                      </p:cBhvr>
                                    </p:animEffect>
                                  </p:childTnLst>
                                </p:cTn>
                              </p:par>
                            </p:childTnLst>
                          </p:cTn>
                        </p:par>
                        <p:par>
                          <p:cTn id="65" fill="hold">
                            <p:stCondLst>
                              <p:cond delay="1000"/>
                            </p:stCondLst>
                            <p:childTnLst>
                              <p:par>
                                <p:cTn id="66" presetID="22" presetClass="entr" presetSubtype="1" fill="hold" nodeType="afterEffect">
                                  <p:stCondLst>
                                    <p:cond delay="0"/>
                                  </p:stCondLst>
                                  <p:childTnLst>
                                    <p:set>
                                      <p:cBhvr>
                                        <p:cTn id="67" dur="1" fill="hold">
                                          <p:stCondLst>
                                            <p:cond delay="0"/>
                                          </p:stCondLst>
                                        </p:cTn>
                                        <p:tgtEl>
                                          <p:spTgt spid="39"/>
                                        </p:tgtEl>
                                        <p:attrNameLst>
                                          <p:attrName>style.visibility</p:attrName>
                                        </p:attrNameLst>
                                      </p:cBhvr>
                                      <p:to>
                                        <p:strVal val="visible"/>
                                      </p:to>
                                    </p:set>
                                    <p:animEffect transition="in" filter="wipe(up)">
                                      <p:cBhvr>
                                        <p:cTn id="68" dur="500"/>
                                        <p:tgtEl>
                                          <p:spTgt spid="39"/>
                                        </p:tgtEl>
                                      </p:cBhvr>
                                    </p:animEffect>
                                  </p:childTnLst>
                                </p:cTn>
                              </p:par>
                              <p:par>
                                <p:cTn id="69" presetID="22" presetClass="entr" presetSubtype="1" fill="hold" nodeType="withEffect">
                                  <p:stCondLst>
                                    <p:cond delay="0"/>
                                  </p:stCondLst>
                                  <p:childTnLst>
                                    <p:set>
                                      <p:cBhvr>
                                        <p:cTn id="70" dur="1" fill="hold">
                                          <p:stCondLst>
                                            <p:cond delay="0"/>
                                          </p:stCondLst>
                                        </p:cTn>
                                        <p:tgtEl>
                                          <p:spTgt spid="36"/>
                                        </p:tgtEl>
                                        <p:attrNameLst>
                                          <p:attrName>style.visibility</p:attrName>
                                        </p:attrNameLst>
                                      </p:cBhvr>
                                      <p:to>
                                        <p:strVal val="visible"/>
                                      </p:to>
                                    </p:set>
                                    <p:animEffect transition="in" filter="wipe(up)">
                                      <p:cBhvr>
                                        <p:cTn id="71" dur="500"/>
                                        <p:tgtEl>
                                          <p:spTgt spid="36"/>
                                        </p:tgtEl>
                                      </p:cBhvr>
                                    </p:animEffect>
                                  </p:childTnLst>
                                </p:cTn>
                              </p:par>
                            </p:childTnLst>
                          </p:cTn>
                        </p:par>
                        <p:par>
                          <p:cTn id="72" fill="hold">
                            <p:stCondLst>
                              <p:cond delay="1500"/>
                            </p:stCondLst>
                            <p:childTnLst>
                              <p:par>
                                <p:cTn id="73" presetID="19" presetClass="emph" presetSubtype="0" fill="remove" grpId="0" nodeType="afterEffect">
                                  <p:stCondLst>
                                    <p:cond delay="0"/>
                                  </p:stCondLst>
                                  <p:childTnLst>
                                    <p:animClr clrSpc="rgb" dir="cw">
                                      <p:cBhvr override="childStyle">
                                        <p:cTn id="74" dur="2000" fill="hold"/>
                                        <p:tgtEl>
                                          <p:spTgt spid="20"/>
                                        </p:tgtEl>
                                        <p:attrNameLst>
                                          <p:attrName>style.color</p:attrName>
                                        </p:attrNameLst>
                                      </p:cBhvr>
                                      <p:to>
                                        <a:schemeClr val="accent1"/>
                                      </p:to>
                                    </p:animClr>
                                    <p:animClr clrSpc="rgb" dir="cw">
                                      <p:cBhvr>
                                        <p:cTn id="75" dur="2000" fill="hold"/>
                                        <p:tgtEl>
                                          <p:spTgt spid="20"/>
                                        </p:tgtEl>
                                        <p:attrNameLst>
                                          <p:attrName>fillcolor</p:attrName>
                                        </p:attrNameLst>
                                      </p:cBhvr>
                                      <p:to>
                                        <a:schemeClr val="accent1"/>
                                      </p:to>
                                    </p:animClr>
                                    <p:set>
                                      <p:cBhvr>
                                        <p:cTn id="76" dur="2000" fill="hold"/>
                                        <p:tgtEl>
                                          <p:spTgt spid="20"/>
                                        </p:tgtEl>
                                        <p:attrNameLst>
                                          <p:attrName>fill.type</p:attrName>
                                        </p:attrNameLst>
                                      </p:cBhvr>
                                      <p:to>
                                        <p:strVal val="solid"/>
                                      </p:to>
                                    </p:set>
                                    <p:set>
                                      <p:cBhvr>
                                        <p:cTn id="77" dur="2000" fill="hold"/>
                                        <p:tgtEl>
                                          <p:spTgt spid="20"/>
                                        </p:tgtEl>
                                        <p:attrNameLst>
                                          <p:attrName>fill.on</p:attrName>
                                        </p:attrNameLst>
                                      </p:cBhvr>
                                      <p:to>
                                        <p:strVal val="true"/>
                                      </p:to>
                                    </p:set>
                                  </p:childTnLst>
                                </p:cTn>
                              </p:par>
                              <p:par>
                                <p:cTn id="78" presetID="19" presetClass="emph" presetSubtype="0" fill="remove" grpId="0" nodeType="withEffect">
                                  <p:stCondLst>
                                    <p:cond delay="0"/>
                                  </p:stCondLst>
                                  <p:childTnLst>
                                    <p:animClr clrSpc="rgb" dir="cw">
                                      <p:cBhvr override="childStyle">
                                        <p:cTn id="79" dur="2000" fill="hold"/>
                                        <p:tgtEl>
                                          <p:spTgt spid="18"/>
                                        </p:tgtEl>
                                        <p:attrNameLst>
                                          <p:attrName>style.color</p:attrName>
                                        </p:attrNameLst>
                                      </p:cBhvr>
                                      <p:to>
                                        <a:schemeClr val="accent1"/>
                                      </p:to>
                                    </p:animClr>
                                    <p:animClr clrSpc="rgb" dir="cw">
                                      <p:cBhvr>
                                        <p:cTn id="80" dur="2000" fill="hold"/>
                                        <p:tgtEl>
                                          <p:spTgt spid="18"/>
                                        </p:tgtEl>
                                        <p:attrNameLst>
                                          <p:attrName>fillcolor</p:attrName>
                                        </p:attrNameLst>
                                      </p:cBhvr>
                                      <p:to>
                                        <a:schemeClr val="accent1"/>
                                      </p:to>
                                    </p:animClr>
                                    <p:set>
                                      <p:cBhvr>
                                        <p:cTn id="81" dur="2000" fill="hold"/>
                                        <p:tgtEl>
                                          <p:spTgt spid="18"/>
                                        </p:tgtEl>
                                        <p:attrNameLst>
                                          <p:attrName>fill.type</p:attrName>
                                        </p:attrNameLst>
                                      </p:cBhvr>
                                      <p:to>
                                        <p:strVal val="solid"/>
                                      </p:to>
                                    </p:set>
                                    <p:set>
                                      <p:cBhvr>
                                        <p:cTn id="82" dur="2000" fill="hold"/>
                                        <p:tgtEl>
                                          <p:spTgt spid="18"/>
                                        </p:tgtEl>
                                        <p:attrNameLst>
                                          <p:attrName>fill.on</p:attrName>
                                        </p:attrNameLst>
                                      </p:cBhvr>
                                      <p:to>
                                        <p:strVal val="true"/>
                                      </p:to>
                                    </p:set>
                                  </p:childTnLst>
                                </p:cTn>
                              </p:par>
                              <p:par>
                                <p:cTn id="83" presetID="19" presetClass="emph" presetSubtype="0" fill="remove" grpId="0" nodeType="withEffect">
                                  <p:stCondLst>
                                    <p:cond delay="0"/>
                                  </p:stCondLst>
                                  <p:childTnLst>
                                    <p:animClr clrSpc="rgb" dir="cw">
                                      <p:cBhvr override="childStyle">
                                        <p:cTn id="84" dur="2000" fill="hold"/>
                                        <p:tgtEl>
                                          <p:spTgt spid="21"/>
                                        </p:tgtEl>
                                        <p:attrNameLst>
                                          <p:attrName>style.color</p:attrName>
                                        </p:attrNameLst>
                                      </p:cBhvr>
                                      <p:to>
                                        <a:schemeClr val="accent1"/>
                                      </p:to>
                                    </p:animClr>
                                    <p:animClr clrSpc="rgb" dir="cw">
                                      <p:cBhvr>
                                        <p:cTn id="85" dur="2000" fill="hold"/>
                                        <p:tgtEl>
                                          <p:spTgt spid="21"/>
                                        </p:tgtEl>
                                        <p:attrNameLst>
                                          <p:attrName>fillcolor</p:attrName>
                                        </p:attrNameLst>
                                      </p:cBhvr>
                                      <p:to>
                                        <a:schemeClr val="accent1"/>
                                      </p:to>
                                    </p:animClr>
                                    <p:set>
                                      <p:cBhvr>
                                        <p:cTn id="86" dur="2000" fill="hold"/>
                                        <p:tgtEl>
                                          <p:spTgt spid="21"/>
                                        </p:tgtEl>
                                        <p:attrNameLst>
                                          <p:attrName>fill.type</p:attrName>
                                        </p:attrNameLst>
                                      </p:cBhvr>
                                      <p:to>
                                        <p:strVal val="solid"/>
                                      </p:to>
                                    </p:set>
                                    <p:set>
                                      <p:cBhvr>
                                        <p:cTn id="87" dur="2000" fill="hold"/>
                                        <p:tgtEl>
                                          <p:spTgt spid="21"/>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10" grpId="0" animBg="1"/>
      <p:bldP spid="12" grpId="0" animBg="1"/>
      <p:bldP spid="13" grpId="0" animBg="1"/>
      <p:bldP spid="16" grpId="0" animBg="1"/>
      <p:bldP spid="17" grpId="0" animBg="1"/>
      <p:bldP spid="19" grpId="0" animBg="1"/>
      <p:bldP spid="21" grpId="0" animBg="1"/>
      <p:bldP spid="18" grpId="0" animBg="1"/>
      <p:bldP spid="20" grpId="0" animBg="1"/>
      <p:bldP spid="8" grpId="0" animBg="1"/>
      <p:bldP spid="8" grpId="1" animBg="1"/>
      <p:bldP spid="9" grpId="0" animBg="1"/>
      <p:bldP spid="11"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s-AR" sz="5400" dirty="0"/>
              <a:t>Discos Persistentes con Alta Durabilidad</a:t>
            </a:r>
            <a:endParaRPr lang="en-US" sz="5400" dirty="0"/>
          </a:p>
        </p:txBody>
      </p:sp>
      <p:sp>
        <p:nvSpPr>
          <p:cNvPr id="5" name="Rectangle 4"/>
          <p:cNvSpPr/>
          <p:nvPr/>
        </p:nvSpPr>
        <p:spPr bwMode="auto">
          <a:xfrm>
            <a:off x="7027125" y="3217739"/>
            <a:ext cx="4653834" cy="3240858"/>
          </a:xfrm>
          <a:prstGeom prst="rect">
            <a:avLst/>
          </a:prstGeom>
          <a:solidFill>
            <a:schemeClr val="accent3"/>
          </a:solidFill>
          <a:ln w="9525" cap="flat" cmpd="sng" algn="ctr">
            <a:noFill/>
            <a:prstDash val="solid"/>
            <a:headEnd type="none" w="med" len="med"/>
            <a:tailEnd type="none" w="med" len="med"/>
          </a:ln>
          <a:effectLst/>
        </p:spPr>
        <p:txBody>
          <a:bodyPr vert="horz" wrap="square" lIns="121851" tIns="121851" rIns="121851" bIns="121851" numCol="1" rtlCol="0" anchor="b" anchorCtr="0" compatLnSpc="1">
            <a:prstTxWarp prst="textNoShape">
              <a:avLst/>
            </a:prstTxWarp>
          </a:bodyPr>
          <a:lstStyle/>
          <a:p>
            <a:pPr>
              <a:lnSpc>
                <a:spcPct val="90000"/>
              </a:lnSpc>
              <a:buSzPct val="90000"/>
            </a:pPr>
            <a:r>
              <a:rPr lang="en-US" sz="2933"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Windows Azure Storage</a:t>
            </a:r>
          </a:p>
        </p:txBody>
      </p:sp>
      <p:sp>
        <p:nvSpPr>
          <p:cNvPr id="6" name="Rectangle 5"/>
          <p:cNvSpPr/>
          <p:nvPr/>
        </p:nvSpPr>
        <p:spPr bwMode="auto">
          <a:xfrm>
            <a:off x="507869" y="1278340"/>
            <a:ext cx="3752921" cy="2442016"/>
          </a:xfrm>
          <a:prstGeom prst="rect">
            <a:avLst/>
          </a:prstGeom>
          <a:solidFill>
            <a:schemeClr val="accent2"/>
          </a:solidFill>
          <a:ln w="9525" cap="flat" cmpd="sng" algn="ctr">
            <a:noFill/>
            <a:prstDash val="solid"/>
            <a:headEnd type="none" w="med" len="med"/>
            <a:tailEnd type="none" w="med" len="med"/>
          </a:ln>
          <a:effectLst/>
        </p:spPr>
        <p:txBody>
          <a:bodyPr vert="horz" wrap="square" lIns="121851" tIns="121851" rIns="121851" bIns="121851" numCol="1" rtlCol="0" anchor="b" anchorCtr="0" compatLnSpc="1">
            <a:prstTxWarp prst="textNoShape">
              <a:avLst/>
            </a:prstTxWarp>
          </a:bodyPr>
          <a:lstStyle/>
          <a:p>
            <a:pPr>
              <a:lnSpc>
                <a:spcPct val="90000"/>
              </a:lnSpc>
              <a:buSzPct val="90000"/>
              <a:defRPr/>
            </a:pPr>
            <a:r>
              <a:rPr lang="en-US" sz="2666"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Windows Azure Storage </a:t>
            </a:r>
            <a:r>
              <a:rPr lang="en-US" sz="2800" kern="0" dirty="0" smtClean="0">
                <a:gradFill>
                  <a:gsLst>
                    <a:gs pos="85000">
                      <a:srgbClr val="FFFFFF"/>
                    </a:gs>
                    <a:gs pos="0">
                      <a:srgbClr val="FFFFFF"/>
                    </a:gs>
                  </a:gsLst>
                  <a:lin ang="5400000" scaled="0"/>
                </a:gradFill>
                <a:latin typeface="Segoe UI Light" pitchFamily="34" charset="0"/>
                <a:ea typeface="Segoe UI" pitchFamily="34" charset="0"/>
                <a:cs typeface="Segoe UI" pitchFamily="34" charset="0"/>
              </a:rPr>
              <a:t>(</a:t>
            </a:r>
            <a:r>
              <a:rPr lang="es-AR" sz="2800" kern="0" dirty="0" err="1" smtClean="0">
                <a:gradFill>
                  <a:gsLst>
                    <a:gs pos="85000">
                      <a:srgbClr val="FFFFFF"/>
                    </a:gs>
                    <a:gs pos="0">
                      <a:srgbClr val="FFFFFF"/>
                    </a:gs>
                  </a:gsLst>
                  <a:lin ang="5400000" scaled="0"/>
                </a:gradFill>
                <a:latin typeface="Segoe UI Light" pitchFamily="34" charset="0"/>
                <a:ea typeface="Segoe UI" pitchFamily="34" charset="0"/>
                <a:cs typeface="Segoe UI" pitchFamily="34" charset="0"/>
              </a:rPr>
              <a:t>Recup</a:t>
            </a:r>
            <a:r>
              <a:rPr lang="es-AR" sz="2800" kern="0" dirty="0" smtClean="0">
                <a:gradFill>
                  <a:gsLst>
                    <a:gs pos="85000">
                      <a:srgbClr val="FFFFFF"/>
                    </a:gs>
                    <a:gs pos="0">
                      <a:srgbClr val="FFFFFF"/>
                    </a:gs>
                  </a:gsLst>
                  <a:lin ang="5400000" scaled="0"/>
                </a:gradFill>
                <a:latin typeface="Segoe UI Light" pitchFamily="34" charset="0"/>
                <a:ea typeface="Segoe UI" pitchFamily="34" charset="0"/>
                <a:cs typeface="Segoe UI" pitchFamily="34" charset="0"/>
              </a:rPr>
              <a:t>. ante Desastres</a:t>
            </a:r>
            <a:r>
              <a:rPr lang="en-US" sz="2800" kern="0" dirty="0" smtClean="0">
                <a:gradFill>
                  <a:gsLst>
                    <a:gs pos="85000">
                      <a:srgbClr val="FFFFFF"/>
                    </a:gs>
                    <a:gs pos="0">
                      <a:srgbClr val="FFFFFF"/>
                    </a:gs>
                  </a:gsLst>
                  <a:lin ang="5400000" scaled="0"/>
                </a:gradFill>
                <a:latin typeface="Segoe UI Light" pitchFamily="34" charset="0"/>
                <a:ea typeface="Segoe UI" pitchFamily="34" charset="0"/>
                <a:cs typeface="Segoe UI" pitchFamily="34" charset="0"/>
              </a:rPr>
              <a:t>)</a:t>
            </a:r>
            <a:endParaRPr lang="en-US" sz="2800"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endParaRPr>
          </a:p>
        </p:txBody>
      </p:sp>
      <p:sp>
        <p:nvSpPr>
          <p:cNvPr id="7" name="Rectangle 6"/>
          <p:cNvSpPr/>
          <p:nvPr/>
        </p:nvSpPr>
        <p:spPr bwMode="auto">
          <a:xfrm>
            <a:off x="507868" y="3833927"/>
            <a:ext cx="1817323" cy="2614503"/>
          </a:xfrm>
          <a:prstGeom prst="rect">
            <a:avLst/>
          </a:prstGeom>
          <a:solidFill>
            <a:schemeClr val="accent2"/>
          </a:solidFill>
          <a:ln w="9525" cap="flat" cmpd="sng" algn="ctr">
            <a:noFill/>
            <a:prstDash val="solid"/>
            <a:headEnd type="none" w="med" len="med"/>
            <a:tailEnd type="none" w="med" len="med"/>
          </a:ln>
          <a:effectLst/>
        </p:spPr>
        <p:txBody>
          <a:bodyPr vert="horz" wrap="square" lIns="91428" tIns="91428" rIns="91428" bIns="91428" numCol="1" rtlCol="0" anchor="t" anchorCtr="0" compatLnSpc="1">
            <a:prstTxWarp prst="textNoShape">
              <a:avLst/>
            </a:prstTxWarp>
          </a:bodyPr>
          <a:lstStyle/>
          <a:p>
            <a:pPr>
              <a:lnSpc>
                <a:spcPct val="90000"/>
              </a:lnSpc>
              <a:buSzPct val="90000"/>
            </a:pPr>
            <a:endParaRPr lang="en-US" sz="2666"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endParaRPr>
          </a:p>
        </p:txBody>
      </p:sp>
      <p:sp>
        <p:nvSpPr>
          <p:cNvPr id="22" name="Freeform 128"/>
          <p:cNvSpPr>
            <a:spLocks noChangeAspect="1"/>
          </p:cNvSpPr>
          <p:nvPr/>
        </p:nvSpPr>
        <p:spPr bwMode="black">
          <a:xfrm>
            <a:off x="626324" y="4352830"/>
            <a:ext cx="1509164" cy="833684"/>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a:extLst/>
        </p:spPr>
        <p:txBody>
          <a:bodyPr vert="horz" wrap="square" lIns="121851" tIns="60925" rIns="121851" bIns="60925" numCol="1" anchor="t" anchorCtr="0" compatLnSpc="1">
            <a:prstTxWarp prst="textNoShape">
              <a:avLst/>
            </a:prstTxWarp>
          </a:bodyPr>
          <a:lstStyle/>
          <a:p>
            <a:endParaRPr lang="en-US" sz="3199" dirty="0">
              <a:solidFill>
                <a:srgbClr val="292929"/>
              </a:solidFill>
            </a:endParaRPr>
          </a:p>
        </p:txBody>
      </p:sp>
      <p:pic>
        <p:nvPicPr>
          <p:cNvPr id="7170"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63515" r="73175"/>
          <a:stretch/>
        </p:blipFill>
        <p:spPr bwMode="auto">
          <a:xfrm>
            <a:off x="1245510" y="4593447"/>
            <a:ext cx="270793" cy="4474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42" name="Straight Connector 41"/>
          <p:cNvCxnSpPr/>
          <p:nvPr/>
        </p:nvCxnSpPr>
        <p:spPr>
          <a:xfrm flipV="1">
            <a:off x="2325191" y="4199592"/>
            <a:ext cx="5643003" cy="860628"/>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3" name="Multiply 2"/>
          <p:cNvSpPr/>
          <p:nvPr/>
        </p:nvSpPr>
        <p:spPr bwMode="auto">
          <a:xfrm>
            <a:off x="421766" y="3789981"/>
            <a:ext cx="1982392" cy="1982392"/>
          </a:xfrm>
          <a:prstGeom prst="mathMultiply">
            <a:avLst/>
          </a:prstGeom>
          <a:solidFill>
            <a:schemeClr val="bg1"/>
          </a:solidFill>
          <a:ln w="28575">
            <a:solidFill>
              <a:schemeClr val="accent5"/>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46" tIns="60923" rIns="121846" bIns="60923" numCol="1" rtlCol="0" anchor="ctr" anchorCtr="0" compatLnSpc="1">
            <a:prstTxWarp prst="textNoShape">
              <a:avLst/>
            </a:prstTxWarp>
          </a:bodyPr>
          <a:lstStyle/>
          <a:p>
            <a:pPr algn="ctr" defTabSz="1218139" fontAlgn="base">
              <a:spcBef>
                <a:spcPct val="0"/>
              </a:spcBef>
              <a:spcAft>
                <a:spcPct val="0"/>
              </a:spcAft>
            </a:pPr>
            <a:endParaRPr lang="en-US" sz="2933" dirty="0">
              <a:gradFill>
                <a:gsLst>
                  <a:gs pos="0">
                    <a:srgbClr val="FFFFFF"/>
                  </a:gs>
                  <a:gs pos="100000">
                    <a:srgbClr val="FFFFFF"/>
                  </a:gs>
                </a:gsLst>
                <a:lin ang="5400000" scaled="0"/>
              </a:gradFill>
            </a:endParaRPr>
          </a:p>
        </p:txBody>
      </p:sp>
      <p:grpSp>
        <p:nvGrpSpPr>
          <p:cNvPr id="28" name="Group 27"/>
          <p:cNvGrpSpPr/>
          <p:nvPr/>
        </p:nvGrpSpPr>
        <p:grpSpPr>
          <a:xfrm>
            <a:off x="2443467" y="3833927"/>
            <a:ext cx="1817323" cy="2614503"/>
            <a:chOff x="2443468" y="3658616"/>
            <a:chExt cx="1817322" cy="2615184"/>
          </a:xfrm>
        </p:grpSpPr>
        <p:sp>
          <p:nvSpPr>
            <p:cNvPr id="35" name="Rectangle 34"/>
            <p:cNvSpPr/>
            <p:nvPr/>
          </p:nvSpPr>
          <p:spPr bwMode="auto">
            <a:xfrm>
              <a:off x="2443468" y="3658616"/>
              <a:ext cx="1817322" cy="2615184"/>
            </a:xfrm>
            <a:prstGeom prst="rect">
              <a:avLst/>
            </a:prstGeom>
            <a:solidFill>
              <a:schemeClr val="accent2"/>
            </a:solidFill>
            <a:ln w="9525" cap="flat" cmpd="sng" algn="ctr">
              <a:noFill/>
              <a:prstDash val="solid"/>
              <a:headEnd type="none" w="med" len="med"/>
              <a:tailEnd type="none" w="med" len="med"/>
            </a:ln>
            <a:effectLst/>
          </p:spPr>
          <p:txBody>
            <a:bodyPr vert="horz" wrap="square" lIns="121888" tIns="121888" rIns="121888" bIns="121888" numCol="1" rtlCol="0" anchor="b" anchorCtr="0" compatLnSpc="1">
              <a:prstTxWarp prst="textNoShape">
                <a:avLst/>
              </a:prstTxWarp>
            </a:bodyPr>
            <a:lstStyle/>
            <a:p>
              <a:pPr>
                <a:lnSpc>
                  <a:spcPct val="90000"/>
                </a:lnSpc>
                <a:buSzPct val="90000"/>
                <a:defRPr/>
              </a:pPr>
              <a:r>
                <a:rPr lang="es-AR" sz="2666"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Máquina</a:t>
              </a:r>
            </a:p>
            <a:p>
              <a:pPr>
                <a:lnSpc>
                  <a:spcPct val="90000"/>
                </a:lnSpc>
                <a:buSzPct val="90000"/>
                <a:defRPr/>
              </a:pPr>
              <a:r>
                <a:rPr lang="es-AR" sz="2666"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Virtual</a:t>
              </a:r>
            </a:p>
          </p:txBody>
        </p:sp>
        <p:sp>
          <p:nvSpPr>
            <p:cNvPr id="37" name="Freeform 128"/>
            <p:cNvSpPr>
              <a:spLocks noChangeAspect="1"/>
            </p:cNvSpPr>
            <p:nvPr/>
          </p:nvSpPr>
          <p:spPr bwMode="black">
            <a:xfrm>
              <a:off x="2633167" y="4199680"/>
              <a:ext cx="1509165" cy="833901"/>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a:extLst/>
          </p:spPr>
          <p:txBody>
            <a:bodyPr vert="horz" wrap="square" lIns="121888" tIns="60944" rIns="121888" bIns="60944" numCol="1" anchor="t" anchorCtr="0" compatLnSpc="1">
              <a:prstTxWarp prst="textNoShape">
                <a:avLst/>
              </a:prstTxWarp>
            </a:bodyPr>
            <a:lstStyle/>
            <a:p>
              <a:endParaRPr lang="en-US" sz="3199" dirty="0">
                <a:solidFill>
                  <a:srgbClr val="292929"/>
                </a:solidFill>
              </a:endParaRPr>
            </a:p>
          </p:txBody>
        </p:sp>
        <p:pic>
          <p:nvPicPr>
            <p:cNvPr id="38"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63515" r="73175"/>
            <a:stretch/>
          </p:blipFill>
          <p:spPr bwMode="auto">
            <a:xfrm>
              <a:off x="3252353" y="4440360"/>
              <a:ext cx="270794" cy="4475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cxnSp>
        <p:nvCxnSpPr>
          <p:cNvPr id="40" name="Straight Connector 39"/>
          <p:cNvCxnSpPr/>
          <p:nvPr/>
        </p:nvCxnSpPr>
        <p:spPr>
          <a:xfrm flipV="1">
            <a:off x="4260790" y="4199592"/>
            <a:ext cx="3724970" cy="855540"/>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43" name="Freeform 79"/>
          <p:cNvSpPr>
            <a:spLocks noEditPoints="1"/>
          </p:cNvSpPr>
          <p:nvPr/>
        </p:nvSpPr>
        <p:spPr bwMode="black">
          <a:xfrm>
            <a:off x="9013955" y="3646487"/>
            <a:ext cx="680167" cy="919500"/>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sp>
        <p:nvSpPr>
          <p:cNvPr id="44" name="Freeform 79"/>
          <p:cNvSpPr>
            <a:spLocks noEditPoints="1"/>
          </p:cNvSpPr>
          <p:nvPr/>
        </p:nvSpPr>
        <p:spPr bwMode="black">
          <a:xfrm>
            <a:off x="10059722" y="3646487"/>
            <a:ext cx="680167" cy="919500"/>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sp>
        <p:nvSpPr>
          <p:cNvPr id="45" name="Freeform 79"/>
          <p:cNvSpPr>
            <a:spLocks noEditPoints="1"/>
          </p:cNvSpPr>
          <p:nvPr/>
        </p:nvSpPr>
        <p:spPr bwMode="black">
          <a:xfrm>
            <a:off x="10059722" y="4888336"/>
            <a:ext cx="680167" cy="919500"/>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cxnSp>
        <p:nvCxnSpPr>
          <p:cNvPr id="46" name="Straight Connector 45"/>
          <p:cNvCxnSpPr/>
          <p:nvPr/>
        </p:nvCxnSpPr>
        <p:spPr>
          <a:xfrm>
            <a:off x="8308275" y="4565997"/>
            <a:ext cx="1045766" cy="322347"/>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8308273" y="4565989"/>
            <a:ext cx="0" cy="314633"/>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49" name="Freeform 79"/>
          <p:cNvSpPr>
            <a:spLocks noEditPoints="1"/>
          </p:cNvSpPr>
          <p:nvPr/>
        </p:nvSpPr>
        <p:spPr bwMode="black">
          <a:xfrm>
            <a:off x="7968190" y="4888336"/>
            <a:ext cx="680167" cy="919500"/>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sp>
        <p:nvSpPr>
          <p:cNvPr id="50" name="Freeform 79"/>
          <p:cNvSpPr>
            <a:spLocks noEditPoints="1"/>
          </p:cNvSpPr>
          <p:nvPr/>
        </p:nvSpPr>
        <p:spPr bwMode="black">
          <a:xfrm>
            <a:off x="9013955" y="4888336"/>
            <a:ext cx="680167" cy="919500"/>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sp>
        <p:nvSpPr>
          <p:cNvPr id="51" name="Rectangle 50"/>
          <p:cNvSpPr/>
          <p:nvPr/>
        </p:nvSpPr>
        <p:spPr>
          <a:xfrm>
            <a:off x="477814" y="5587830"/>
            <a:ext cx="1494822" cy="861447"/>
          </a:xfrm>
          <a:prstGeom prst="rect">
            <a:avLst/>
          </a:prstGeom>
        </p:spPr>
        <p:txBody>
          <a:bodyPr wrap="none" lIns="121851" tIns="60925" rIns="121851" bIns="60925">
            <a:spAutoFit/>
          </a:bodyPr>
          <a:lstStyle/>
          <a:p>
            <a:pPr>
              <a:lnSpc>
                <a:spcPct val="90000"/>
              </a:lnSpc>
              <a:buSzPct val="90000"/>
              <a:defRPr/>
            </a:pPr>
            <a:r>
              <a:rPr lang="es-AR" sz="2666" kern="0" dirty="0" smtClean="0">
                <a:gradFill>
                  <a:gsLst>
                    <a:gs pos="85000">
                      <a:srgbClr val="FFFFFF"/>
                    </a:gs>
                    <a:gs pos="0">
                      <a:srgbClr val="FFFFFF"/>
                    </a:gs>
                  </a:gsLst>
                  <a:lin ang="5400000" scaled="0"/>
                </a:gradFill>
                <a:latin typeface="Segoe UI Light" pitchFamily="34" charset="0"/>
                <a:ea typeface="Segoe UI" pitchFamily="34" charset="0"/>
                <a:cs typeface="Segoe UI" pitchFamily="34" charset="0"/>
              </a:rPr>
              <a:t>Máquina</a:t>
            </a:r>
          </a:p>
          <a:p>
            <a:pPr>
              <a:lnSpc>
                <a:spcPct val="90000"/>
              </a:lnSpc>
              <a:buSzPct val="90000"/>
              <a:defRPr/>
            </a:pPr>
            <a:r>
              <a:rPr lang="es-AR" sz="2666" kern="0" dirty="0" smtClean="0">
                <a:gradFill>
                  <a:gsLst>
                    <a:gs pos="85000">
                      <a:srgbClr val="FFFFFF"/>
                    </a:gs>
                    <a:gs pos="0">
                      <a:srgbClr val="FFFFFF"/>
                    </a:gs>
                  </a:gsLst>
                  <a:lin ang="5400000" scaled="0"/>
                </a:gradFill>
                <a:latin typeface="Segoe UI Light" pitchFamily="34" charset="0"/>
                <a:ea typeface="Segoe UI" pitchFamily="34" charset="0"/>
                <a:cs typeface="Segoe UI" pitchFamily="34" charset="0"/>
              </a:rPr>
              <a:t>Virtual</a:t>
            </a:r>
            <a:endParaRPr lang="es-AR" sz="2666"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endParaRPr>
          </a:p>
        </p:txBody>
      </p:sp>
      <p:sp>
        <p:nvSpPr>
          <p:cNvPr id="52" name="Freeform 79"/>
          <p:cNvSpPr>
            <a:spLocks noEditPoints="1"/>
          </p:cNvSpPr>
          <p:nvPr/>
        </p:nvSpPr>
        <p:spPr bwMode="black">
          <a:xfrm>
            <a:off x="1620964" y="1494499"/>
            <a:ext cx="374654" cy="506487"/>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sp>
        <p:nvSpPr>
          <p:cNvPr id="53" name="Freeform 79"/>
          <p:cNvSpPr>
            <a:spLocks noEditPoints="1"/>
          </p:cNvSpPr>
          <p:nvPr/>
        </p:nvSpPr>
        <p:spPr bwMode="black">
          <a:xfrm>
            <a:off x="1620964" y="2178545"/>
            <a:ext cx="374654" cy="506487"/>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sp>
        <p:nvSpPr>
          <p:cNvPr id="54" name="Freeform 79"/>
          <p:cNvSpPr>
            <a:spLocks noEditPoints="1"/>
          </p:cNvSpPr>
          <p:nvPr/>
        </p:nvSpPr>
        <p:spPr bwMode="black">
          <a:xfrm>
            <a:off x="2197001" y="2178545"/>
            <a:ext cx="374654" cy="506487"/>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cxnSp>
        <p:nvCxnSpPr>
          <p:cNvPr id="55" name="Straight Connector 54"/>
          <p:cNvCxnSpPr/>
          <p:nvPr/>
        </p:nvCxnSpPr>
        <p:spPr>
          <a:xfrm>
            <a:off x="3143792" y="2467474"/>
            <a:ext cx="4824397" cy="1995721"/>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flipH="1">
            <a:off x="2571657" y="1747751"/>
            <a:ext cx="201384" cy="1"/>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2960366" y="2000987"/>
            <a:ext cx="0" cy="177556"/>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58" name="Freeform 79"/>
          <p:cNvSpPr>
            <a:spLocks noEditPoints="1"/>
          </p:cNvSpPr>
          <p:nvPr/>
        </p:nvSpPr>
        <p:spPr bwMode="black">
          <a:xfrm>
            <a:off x="2773039" y="2178545"/>
            <a:ext cx="374654" cy="506487"/>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sp>
        <p:nvSpPr>
          <p:cNvPr id="59" name="Freeform 79"/>
          <p:cNvSpPr>
            <a:spLocks noEditPoints="1"/>
          </p:cNvSpPr>
          <p:nvPr/>
        </p:nvSpPr>
        <p:spPr bwMode="black">
          <a:xfrm>
            <a:off x="2197001" y="1494499"/>
            <a:ext cx="374654" cy="506487"/>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sp>
        <p:nvSpPr>
          <p:cNvPr id="60" name="Freeform 79"/>
          <p:cNvSpPr>
            <a:spLocks noEditPoints="1"/>
          </p:cNvSpPr>
          <p:nvPr/>
        </p:nvSpPr>
        <p:spPr bwMode="black">
          <a:xfrm>
            <a:off x="2773039" y="1494499"/>
            <a:ext cx="374654" cy="506487"/>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sp>
        <p:nvSpPr>
          <p:cNvPr id="48" name="Freeform 79"/>
          <p:cNvSpPr>
            <a:spLocks noEditPoints="1"/>
          </p:cNvSpPr>
          <p:nvPr/>
        </p:nvSpPr>
        <p:spPr bwMode="black">
          <a:xfrm>
            <a:off x="7968190" y="3646487"/>
            <a:ext cx="680167" cy="919500"/>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spTree>
    <p:extLst>
      <p:ext uri="{BB962C8B-B14F-4D97-AF65-F5344CB8AC3E}">
        <p14:creationId xmlns:p14="http://schemas.microsoft.com/office/powerpoint/2010/main" val="22398133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9" presetClass="emph" presetSubtype="0" fill="hold" grpId="0" nodeType="afterEffect">
                                  <p:stCondLst>
                                    <p:cond delay="0"/>
                                  </p:stCondLst>
                                  <p:childTnLst>
                                    <p:animClr clrSpc="rgb" dir="cw">
                                      <p:cBhvr override="childStyle">
                                        <p:cTn id="6" dur="2000" fill="hold"/>
                                        <p:tgtEl>
                                          <p:spTgt spid="7"/>
                                        </p:tgtEl>
                                        <p:attrNameLst>
                                          <p:attrName>style.color</p:attrName>
                                        </p:attrNameLst>
                                      </p:cBhvr>
                                      <p:to>
                                        <a:srgbClr val="FF0000"/>
                                      </p:to>
                                    </p:animClr>
                                    <p:animClr clrSpc="rgb" dir="cw">
                                      <p:cBhvr>
                                        <p:cTn id="7" dur="2000" fill="hold"/>
                                        <p:tgtEl>
                                          <p:spTgt spid="7"/>
                                        </p:tgtEl>
                                        <p:attrNameLst>
                                          <p:attrName>fillcolor</p:attrName>
                                        </p:attrNameLst>
                                      </p:cBhvr>
                                      <p:to>
                                        <a:srgbClr val="FF0000"/>
                                      </p:to>
                                    </p:animClr>
                                    <p:set>
                                      <p:cBhvr>
                                        <p:cTn id="8" dur="2000" fill="hold"/>
                                        <p:tgtEl>
                                          <p:spTgt spid="7"/>
                                        </p:tgtEl>
                                        <p:attrNameLst>
                                          <p:attrName>fill.type</p:attrName>
                                        </p:attrNameLst>
                                      </p:cBhvr>
                                      <p:to>
                                        <p:strVal val="solid"/>
                                      </p:to>
                                    </p:set>
                                    <p:set>
                                      <p:cBhvr>
                                        <p:cTn id="9" dur="2000" fill="hold"/>
                                        <p:tgtEl>
                                          <p:spTgt spid="7"/>
                                        </p:tgtEl>
                                        <p:attrNameLst>
                                          <p:attrName>fill.on</p:attrName>
                                        </p:attrNameLst>
                                      </p:cBhvr>
                                      <p:to>
                                        <p:strVal val="true"/>
                                      </p:to>
                                    </p:set>
                                  </p:childTnLst>
                                </p:cTn>
                              </p:par>
                              <p:par>
                                <p:cTn id="10" presetID="10" presetClass="exit" presetSubtype="0" fill="hold" nodeType="withEffect">
                                  <p:stCondLst>
                                    <p:cond delay="0"/>
                                  </p:stCondLst>
                                  <p:childTnLst>
                                    <p:animEffect transition="out" filter="fade">
                                      <p:cBhvr>
                                        <p:cTn id="11" dur="500"/>
                                        <p:tgtEl>
                                          <p:spTgt spid="7170"/>
                                        </p:tgtEl>
                                      </p:cBhvr>
                                    </p:animEffect>
                                    <p:set>
                                      <p:cBhvr>
                                        <p:cTn id="12" dur="1" fill="hold">
                                          <p:stCondLst>
                                            <p:cond delay="499"/>
                                          </p:stCondLst>
                                        </p:cTn>
                                        <p:tgtEl>
                                          <p:spTgt spid="7170"/>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1" nodeType="clickEffect">
                                  <p:stCondLst>
                                    <p:cond delay="0"/>
                                  </p:stCondLst>
                                  <p:childTnLst>
                                    <p:animEffect transition="out" filter="fade">
                                      <p:cBhvr>
                                        <p:cTn id="16" dur="500"/>
                                        <p:tgtEl>
                                          <p:spTgt spid="7"/>
                                        </p:tgtEl>
                                      </p:cBhvr>
                                    </p:animEffect>
                                    <p:set>
                                      <p:cBhvr>
                                        <p:cTn id="17" dur="1" fill="hold">
                                          <p:stCondLst>
                                            <p:cond delay="499"/>
                                          </p:stCondLst>
                                        </p:cTn>
                                        <p:tgtEl>
                                          <p:spTgt spid="7"/>
                                        </p:tgtEl>
                                        <p:attrNameLst>
                                          <p:attrName>style.visibility</p:attrName>
                                        </p:attrNameLst>
                                      </p:cBhvr>
                                      <p:to>
                                        <p:strVal val="hidden"/>
                                      </p:to>
                                    </p:set>
                                  </p:childTnLst>
                                </p:cTn>
                              </p:par>
                              <p:par>
                                <p:cTn id="18" presetID="10" presetClass="exit" presetSubtype="0" fill="hold" grpId="0" nodeType="withEffect">
                                  <p:stCondLst>
                                    <p:cond delay="0"/>
                                  </p:stCondLst>
                                  <p:childTnLst>
                                    <p:animEffect transition="out" filter="fade">
                                      <p:cBhvr>
                                        <p:cTn id="19" dur="500"/>
                                        <p:tgtEl>
                                          <p:spTgt spid="22"/>
                                        </p:tgtEl>
                                      </p:cBhvr>
                                    </p:animEffect>
                                    <p:set>
                                      <p:cBhvr>
                                        <p:cTn id="20" dur="1" fill="hold">
                                          <p:stCondLst>
                                            <p:cond delay="499"/>
                                          </p:stCondLst>
                                        </p:cTn>
                                        <p:tgtEl>
                                          <p:spTgt spid="22"/>
                                        </p:tgtEl>
                                        <p:attrNameLst>
                                          <p:attrName>style.visibility</p:attrName>
                                        </p:attrNameLst>
                                      </p:cBhvr>
                                      <p:to>
                                        <p:strVal val="hidden"/>
                                      </p:to>
                                    </p:set>
                                  </p:childTnLst>
                                </p:cTn>
                              </p:par>
                              <p:par>
                                <p:cTn id="21" presetID="10" presetClass="exit" presetSubtype="0" fill="hold" grpId="0" nodeType="withEffect">
                                  <p:stCondLst>
                                    <p:cond delay="0"/>
                                  </p:stCondLst>
                                  <p:childTnLst>
                                    <p:animEffect transition="out" filter="fade">
                                      <p:cBhvr>
                                        <p:cTn id="22" dur="500"/>
                                        <p:tgtEl>
                                          <p:spTgt spid="3"/>
                                        </p:tgtEl>
                                      </p:cBhvr>
                                    </p:animEffect>
                                    <p:set>
                                      <p:cBhvr>
                                        <p:cTn id="23" dur="1" fill="hold">
                                          <p:stCondLst>
                                            <p:cond delay="499"/>
                                          </p:stCondLst>
                                        </p:cTn>
                                        <p:tgtEl>
                                          <p:spTgt spid="3"/>
                                        </p:tgtEl>
                                        <p:attrNameLst>
                                          <p:attrName>style.visibility</p:attrName>
                                        </p:attrNameLst>
                                      </p:cBhvr>
                                      <p:to>
                                        <p:strVal val="hidden"/>
                                      </p:to>
                                    </p:set>
                                  </p:childTnLst>
                                </p:cTn>
                              </p:par>
                              <p:par>
                                <p:cTn id="24" presetID="10" presetClass="exit" presetSubtype="0" fill="hold" nodeType="withEffect">
                                  <p:stCondLst>
                                    <p:cond delay="0"/>
                                  </p:stCondLst>
                                  <p:childTnLst>
                                    <p:animEffect transition="out" filter="fade">
                                      <p:cBhvr>
                                        <p:cTn id="25" dur="500"/>
                                        <p:tgtEl>
                                          <p:spTgt spid="42"/>
                                        </p:tgtEl>
                                      </p:cBhvr>
                                    </p:animEffect>
                                    <p:set>
                                      <p:cBhvr>
                                        <p:cTn id="26" dur="1" fill="hold">
                                          <p:stCondLst>
                                            <p:cond delay="499"/>
                                          </p:stCondLst>
                                        </p:cTn>
                                        <p:tgtEl>
                                          <p:spTgt spid="42"/>
                                        </p:tgtEl>
                                        <p:attrNameLst>
                                          <p:attrName>style.visibility</p:attrName>
                                        </p:attrNameLst>
                                      </p:cBhvr>
                                      <p:to>
                                        <p:strVal val="hidden"/>
                                      </p:to>
                                    </p:set>
                                  </p:childTnLst>
                                </p:cTn>
                              </p:par>
                            </p:childTnLst>
                          </p:cTn>
                        </p:par>
                        <p:par>
                          <p:cTn id="27" fill="hold">
                            <p:stCondLst>
                              <p:cond delay="500"/>
                            </p:stCondLst>
                            <p:childTnLst>
                              <p:par>
                                <p:cTn id="28" presetID="10" presetClass="entr" presetSubtype="0" fill="hold" nodeType="afterEffect">
                                  <p:stCondLst>
                                    <p:cond delay="0"/>
                                  </p:stCondLst>
                                  <p:childTnLst>
                                    <p:set>
                                      <p:cBhvr>
                                        <p:cTn id="29" dur="1" fill="hold">
                                          <p:stCondLst>
                                            <p:cond delay="0"/>
                                          </p:stCondLst>
                                        </p:cTn>
                                        <p:tgtEl>
                                          <p:spTgt spid="28"/>
                                        </p:tgtEl>
                                        <p:attrNameLst>
                                          <p:attrName>style.visibility</p:attrName>
                                        </p:attrNameLst>
                                      </p:cBhvr>
                                      <p:to>
                                        <p:strVal val="visible"/>
                                      </p:to>
                                    </p:set>
                                    <p:animEffect transition="in" filter="fade">
                                      <p:cBhvr>
                                        <p:cTn id="30" dur="500"/>
                                        <p:tgtEl>
                                          <p:spTgt spid="28"/>
                                        </p:tgtEl>
                                      </p:cBhvr>
                                    </p:animEffect>
                                  </p:childTnLst>
                                </p:cTn>
                              </p:par>
                              <p:par>
                                <p:cTn id="31" presetID="10" presetClass="entr" presetSubtype="0" fill="hold" nodeType="withEffect">
                                  <p:stCondLst>
                                    <p:cond delay="0"/>
                                  </p:stCondLst>
                                  <p:childTnLst>
                                    <p:set>
                                      <p:cBhvr>
                                        <p:cTn id="32" dur="1" fill="hold">
                                          <p:stCondLst>
                                            <p:cond delay="0"/>
                                          </p:stCondLst>
                                        </p:cTn>
                                        <p:tgtEl>
                                          <p:spTgt spid="40"/>
                                        </p:tgtEl>
                                        <p:attrNameLst>
                                          <p:attrName>style.visibility</p:attrName>
                                        </p:attrNameLst>
                                      </p:cBhvr>
                                      <p:to>
                                        <p:strVal val="visible"/>
                                      </p:to>
                                    </p:set>
                                    <p:animEffect transition="in" filter="fade">
                                      <p:cBhvr>
                                        <p:cTn id="33"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22" grpId="0" animBg="1"/>
      <p:bldP spid="3"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AR" sz="5400" dirty="0" smtClean="0"/>
              <a:t>Tamaños de Máquinas Virtuales</a:t>
            </a:r>
            <a:endParaRPr lang="es-AR" sz="5400" dirty="0"/>
          </a:p>
        </p:txBody>
      </p:sp>
      <p:sp>
        <p:nvSpPr>
          <p:cNvPr id="3" name="TextBox 2"/>
          <p:cNvSpPr txBox="1"/>
          <p:nvPr/>
        </p:nvSpPr>
        <p:spPr>
          <a:xfrm>
            <a:off x="1133475" y="5534588"/>
            <a:ext cx="9925050" cy="615360"/>
          </a:xfrm>
          <a:prstGeom prst="rect">
            <a:avLst/>
          </a:prstGeom>
          <a:solidFill>
            <a:schemeClr val="accent2">
              <a:lumMod val="20000"/>
              <a:lumOff val="80000"/>
            </a:schemeClr>
          </a:solidFill>
          <a:ln w="38100">
            <a:solidFill>
              <a:schemeClr val="bg1"/>
            </a:solidFill>
          </a:ln>
        </p:spPr>
        <p:txBody>
          <a:bodyPr wrap="square" lIns="121888" tIns="121888" rIns="121888" bIns="121888" rtlCol="0">
            <a:spAutoFit/>
          </a:bodyPr>
          <a:lstStyle/>
          <a:p>
            <a:pPr algn="ctr">
              <a:lnSpc>
                <a:spcPct val="90000"/>
              </a:lnSpc>
              <a:spcBef>
                <a:spcPct val="20000"/>
              </a:spcBef>
              <a:buSzPct val="80000"/>
            </a:pPr>
            <a:r>
              <a:rPr lang="es-AR" sz="2666" dirty="0" smtClean="0">
                <a:gradFill>
                  <a:gsLst>
                    <a:gs pos="0">
                      <a:srgbClr val="292929">
                        <a:lumMod val="90000"/>
                        <a:lumOff val="10000"/>
                      </a:srgbClr>
                    </a:gs>
                    <a:gs pos="86000">
                      <a:srgbClr val="292929">
                        <a:lumMod val="90000"/>
                        <a:lumOff val="10000"/>
                      </a:srgbClr>
                    </a:gs>
                  </a:gsLst>
                  <a:lin ang="5400000" scaled="0"/>
                </a:gradFill>
              </a:rPr>
              <a:t>Cada Disco Persistente Puede Alcanzar 1 TB</a:t>
            </a:r>
            <a:endParaRPr lang="es-AR" sz="2666" dirty="0">
              <a:gradFill>
                <a:gsLst>
                  <a:gs pos="0">
                    <a:srgbClr val="292929">
                      <a:lumMod val="90000"/>
                      <a:lumOff val="10000"/>
                    </a:srgbClr>
                  </a:gs>
                  <a:gs pos="86000">
                    <a:srgbClr val="292929">
                      <a:lumMod val="90000"/>
                      <a:lumOff val="10000"/>
                    </a:srgbClr>
                  </a:gs>
                </a:gsLst>
                <a:lin ang="5400000" scaled="0"/>
              </a:gradFill>
            </a:endParaRPr>
          </a:p>
        </p:txBody>
      </p:sp>
      <p:graphicFrame>
        <p:nvGraphicFramePr>
          <p:cNvPr id="4" name="Table 3"/>
          <p:cNvGraphicFramePr>
            <a:graphicFrameLocks noGrp="1"/>
          </p:cNvGraphicFramePr>
          <p:nvPr>
            <p:extLst>
              <p:ext uri="{D42A27DB-BD31-4B8C-83A1-F6EECF244321}">
                <p14:modId xmlns:p14="http://schemas.microsoft.com/office/powerpoint/2010/main" val="45770838"/>
              </p:ext>
            </p:extLst>
          </p:nvPr>
        </p:nvGraphicFramePr>
        <p:xfrm>
          <a:off x="1168095" y="1499103"/>
          <a:ext cx="9852634" cy="4100383"/>
        </p:xfrm>
        <a:graphic>
          <a:graphicData uri="http://schemas.openxmlformats.org/drawingml/2006/table">
            <a:tbl>
              <a:tblPr firstRow="1" bandRow="1">
                <a:tableStyleId>{B301B821-A1FF-4177-AEE7-76D212191A09}</a:tableStyleId>
              </a:tblPr>
              <a:tblGrid>
                <a:gridCol w="1970527"/>
                <a:gridCol w="1970527"/>
                <a:gridCol w="2088759"/>
                <a:gridCol w="2128168"/>
                <a:gridCol w="1694653"/>
              </a:tblGrid>
              <a:tr h="879965">
                <a:tc>
                  <a:txBody>
                    <a:bodyPr/>
                    <a:lstStyle/>
                    <a:p>
                      <a:r>
                        <a:rPr lang="es-AR" sz="2500" noProof="0" dirty="0" smtClean="0"/>
                        <a:t>Tamaño</a:t>
                      </a:r>
                      <a:endParaRPr lang="es-AR" sz="2500" b="1" noProof="0" dirty="0">
                        <a:solidFill>
                          <a:schemeClr val="bg1">
                            <a:alpha val="99000"/>
                          </a:schemeClr>
                        </a:solidFill>
                      </a:endParaRPr>
                    </a:p>
                  </a:txBody>
                  <a:tcPr marL="121888" marR="121888" marT="60944" marB="60944" anchor="ctr"/>
                </a:tc>
                <a:tc>
                  <a:txBody>
                    <a:bodyPr/>
                    <a:lstStyle/>
                    <a:p>
                      <a:r>
                        <a:rPr lang="es-AR" sz="2500" noProof="0" dirty="0" smtClean="0"/>
                        <a:t>Núcleos de CPU</a:t>
                      </a:r>
                      <a:endParaRPr lang="es-AR" sz="2500" b="1" noProof="0" dirty="0">
                        <a:solidFill>
                          <a:schemeClr val="bg1">
                            <a:alpha val="99000"/>
                          </a:schemeClr>
                        </a:solidFill>
                      </a:endParaRPr>
                    </a:p>
                  </a:txBody>
                  <a:tcPr marL="121888" marR="121888" marT="60944" marB="60944" anchor="ctr"/>
                </a:tc>
                <a:tc>
                  <a:txBody>
                    <a:bodyPr/>
                    <a:lstStyle/>
                    <a:p>
                      <a:r>
                        <a:rPr lang="es-AR" sz="2500" noProof="0" dirty="0" smtClean="0"/>
                        <a:t>Memoria</a:t>
                      </a:r>
                      <a:endParaRPr lang="es-AR" sz="2500" b="1" noProof="0" dirty="0">
                        <a:solidFill>
                          <a:schemeClr val="bg1">
                            <a:alpha val="99000"/>
                          </a:schemeClr>
                        </a:solidFill>
                      </a:endParaRPr>
                    </a:p>
                  </a:txBody>
                  <a:tcPr marL="121888" marR="121888" marT="60944" marB="60944" anchor="ctr"/>
                </a:tc>
                <a:tc>
                  <a:txBody>
                    <a:bodyPr/>
                    <a:lstStyle/>
                    <a:p>
                      <a:r>
                        <a:rPr lang="es-AR" sz="2500" noProof="0" dirty="0" smtClean="0"/>
                        <a:t>Ancho de banda</a:t>
                      </a:r>
                      <a:endParaRPr lang="es-AR" sz="2500" b="1" noProof="0" dirty="0">
                        <a:solidFill>
                          <a:schemeClr val="bg1">
                            <a:alpha val="99000"/>
                          </a:schemeClr>
                        </a:solidFill>
                      </a:endParaRPr>
                    </a:p>
                  </a:txBody>
                  <a:tcPr marL="121888" marR="121888" marT="60944" marB="60944" anchor="ctr"/>
                </a:tc>
                <a:tc>
                  <a:txBody>
                    <a:bodyPr/>
                    <a:lstStyle/>
                    <a:p>
                      <a:pPr marL="0" marR="0" indent="0" algn="l" defTabSz="685864" rtl="0" eaLnBrk="1" fontAlgn="auto" latinLnBrk="0" hangingPunct="1">
                        <a:lnSpc>
                          <a:spcPct val="100000"/>
                        </a:lnSpc>
                        <a:spcBef>
                          <a:spcPts val="0"/>
                        </a:spcBef>
                        <a:spcAft>
                          <a:spcPts val="0"/>
                        </a:spcAft>
                        <a:buClrTx/>
                        <a:buSzTx/>
                        <a:buFontTx/>
                        <a:buNone/>
                        <a:tabLst/>
                        <a:defRPr/>
                      </a:pPr>
                      <a:r>
                        <a:rPr lang="es-AR" sz="2500" noProof="0" dirty="0" smtClean="0"/>
                        <a:t>#</a:t>
                      </a:r>
                      <a:r>
                        <a:rPr lang="es-AR" sz="2500" baseline="0" noProof="0" dirty="0" smtClean="0"/>
                        <a:t> Discos de Datos</a:t>
                      </a:r>
                      <a:endParaRPr lang="es-AR" sz="2500" b="1" noProof="0" dirty="0" smtClean="0">
                        <a:solidFill>
                          <a:schemeClr val="bg1">
                            <a:alpha val="99000"/>
                          </a:schemeClr>
                        </a:solidFill>
                      </a:endParaRPr>
                    </a:p>
                  </a:txBody>
                  <a:tcPr marL="121888" marR="121888" marT="60944" marB="60944" anchor="ctr"/>
                </a:tc>
              </a:tr>
              <a:tr h="643299">
                <a:tc>
                  <a:txBody>
                    <a:bodyPr/>
                    <a:lstStyle/>
                    <a:p>
                      <a:r>
                        <a:rPr lang="es-AR" sz="2500" noProof="0" dirty="0" smtClean="0"/>
                        <a:t>Extra Small</a:t>
                      </a:r>
                      <a:endParaRPr lang="es-AR" sz="2500" noProof="0" dirty="0">
                        <a:solidFill>
                          <a:schemeClr val="tx2">
                            <a:lumMod val="75000"/>
                            <a:alpha val="99000"/>
                          </a:schemeClr>
                        </a:solidFill>
                      </a:endParaRPr>
                    </a:p>
                  </a:txBody>
                  <a:tcPr marL="121888" marR="121888" marT="60944" marB="60944" anchor="ctr"/>
                </a:tc>
                <a:tc>
                  <a:txBody>
                    <a:bodyPr/>
                    <a:lstStyle/>
                    <a:p>
                      <a:r>
                        <a:rPr lang="es-AR" sz="2500" noProof="0" dirty="0" smtClean="0"/>
                        <a:t>Compartido</a:t>
                      </a:r>
                      <a:endParaRPr lang="es-AR" sz="2500" noProof="0" dirty="0">
                        <a:solidFill>
                          <a:schemeClr val="tx2">
                            <a:lumMod val="75000"/>
                            <a:alpha val="99000"/>
                          </a:schemeClr>
                        </a:solidFill>
                      </a:endParaRPr>
                    </a:p>
                  </a:txBody>
                  <a:tcPr marL="121888" marR="121888" marT="60944" marB="60944" anchor="ctr"/>
                </a:tc>
                <a:tc>
                  <a:txBody>
                    <a:bodyPr/>
                    <a:lstStyle/>
                    <a:p>
                      <a:r>
                        <a:rPr lang="es-AR" sz="2500" noProof="0" dirty="0" smtClean="0"/>
                        <a:t>768 MB</a:t>
                      </a:r>
                      <a:endParaRPr lang="es-AR" sz="2500" noProof="0" dirty="0">
                        <a:solidFill>
                          <a:schemeClr val="tx2">
                            <a:lumMod val="75000"/>
                            <a:alpha val="99000"/>
                          </a:schemeClr>
                        </a:solidFill>
                      </a:endParaRPr>
                    </a:p>
                  </a:txBody>
                  <a:tcPr marL="121888" marR="121888" marT="60944" marB="60944" anchor="ctr"/>
                </a:tc>
                <a:tc>
                  <a:txBody>
                    <a:bodyPr/>
                    <a:lstStyle/>
                    <a:p>
                      <a:pPr marL="0" marR="0" indent="0" algn="l" defTabSz="685864" rtl="0" eaLnBrk="1" fontAlgn="auto" latinLnBrk="0" hangingPunct="1">
                        <a:lnSpc>
                          <a:spcPct val="100000"/>
                        </a:lnSpc>
                        <a:spcBef>
                          <a:spcPts val="0"/>
                        </a:spcBef>
                        <a:spcAft>
                          <a:spcPts val="0"/>
                        </a:spcAft>
                        <a:buClrTx/>
                        <a:buSzTx/>
                        <a:buFontTx/>
                        <a:buNone/>
                        <a:tabLst/>
                        <a:defRPr/>
                      </a:pPr>
                      <a:r>
                        <a:rPr lang="es-AR" sz="2500" noProof="0" dirty="0" smtClean="0"/>
                        <a:t>5 (Mbps)</a:t>
                      </a:r>
                      <a:endParaRPr lang="es-AR" sz="2500" noProof="0" dirty="0" smtClean="0">
                        <a:solidFill>
                          <a:schemeClr val="tx2">
                            <a:lumMod val="75000"/>
                            <a:alpha val="99000"/>
                          </a:schemeClr>
                        </a:solidFill>
                      </a:endParaRPr>
                    </a:p>
                  </a:txBody>
                  <a:tcPr marL="121888" marR="121888" marT="60944" marB="60944" anchor="ctr"/>
                </a:tc>
                <a:tc>
                  <a:txBody>
                    <a:bodyPr/>
                    <a:lstStyle/>
                    <a:p>
                      <a:r>
                        <a:rPr lang="es-AR" sz="2500" noProof="0" dirty="0" smtClean="0"/>
                        <a:t>1</a:t>
                      </a:r>
                      <a:endParaRPr lang="es-AR" sz="2500" noProof="0" dirty="0">
                        <a:solidFill>
                          <a:schemeClr val="tx2">
                            <a:lumMod val="75000"/>
                            <a:alpha val="99000"/>
                          </a:schemeClr>
                        </a:solidFill>
                      </a:endParaRPr>
                    </a:p>
                  </a:txBody>
                  <a:tcPr marL="121888" marR="121888" marT="60944" marB="60944" anchor="ctr"/>
                </a:tc>
              </a:tr>
              <a:tr h="643299">
                <a:tc>
                  <a:txBody>
                    <a:bodyPr/>
                    <a:lstStyle/>
                    <a:p>
                      <a:r>
                        <a:rPr lang="es-AR" sz="2500" noProof="0" dirty="0" smtClean="0"/>
                        <a:t>Small</a:t>
                      </a:r>
                      <a:endParaRPr lang="es-AR" sz="2500" noProof="0" dirty="0">
                        <a:solidFill>
                          <a:schemeClr val="tx2">
                            <a:lumMod val="75000"/>
                            <a:alpha val="99000"/>
                          </a:schemeClr>
                        </a:solidFill>
                      </a:endParaRPr>
                    </a:p>
                  </a:txBody>
                  <a:tcPr marL="121888" marR="121888" marT="60944" marB="60944" anchor="ctr"/>
                </a:tc>
                <a:tc>
                  <a:txBody>
                    <a:bodyPr/>
                    <a:lstStyle/>
                    <a:p>
                      <a:r>
                        <a:rPr lang="es-AR" sz="2500" noProof="0" dirty="0" smtClean="0"/>
                        <a:t>1</a:t>
                      </a:r>
                      <a:endParaRPr lang="es-AR" sz="2500" noProof="0" dirty="0">
                        <a:solidFill>
                          <a:schemeClr val="tx2">
                            <a:lumMod val="75000"/>
                            <a:alpha val="99000"/>
                          </a:schemeClr>
                        </a:solidFill>
                      </a:endParaRPr>
                    </a:p>
                  </a:txBody>
                  <a:tcPr marL="121888" marR="121888" marT="60944" marB="60944" anchor="ctr"/>
                </a:tc>
                <a:tc>
                  <a:txBody>
                    <a:bodyPr/>
                    <a:lstStyle/>
                    <a:p>
                      <a:r>
                        <a:rPr lang="es-AR" sz="2500" noProof="0" dirty="0" smtClean="0"/>
                        <a:t>1.75</a:t>
                      </a:r>
                      <a:r>
                        <a:rPr lang="es-AR" sz="2500" baseline="0" noProof="0" dirty="0" smtClean="0"/>
                        <a:t> GB</a:t>
                      </a:r>
                      <a:endParaRPr lang="es-AR" sz="2500" noProof="0" dirty="0">
                        <a:solidFill>
                          <a:schemeClr val="tx2">
                            <a:lumMod val="75000"/>
                            <a:alpha val="99000"/>
                          </a:schemeClr>
                        </a:solidFill>
                      </a:endParaRPr>
                    </a:p>
                  </a:txBody>
                  <a:tcPr marL="121888" marR="121888" marT="60944" marB="60944" anchor="ctr"/>
                </a:tc>
                <a:tc>
                  <a:txBody>
                    <a:bodyPr/>
                    <a:lstStyle/>
                    <a:p>
                      <a:r>
                        <a:rPr lang="es-AR" sz="2500" noProof="0" dirty="0" smtClean="0"/>
                        <a:t>100 (Mbps)</a:t>
                      </a:r>
                      <a:endParaRPr lang="es-AR" sz="2500" noProof="0" dirty="0">
                        <a:solidFill>
                          <a:schemeClr val="tx2">
                            <a:lumMod val="75000"/>
                            <a:alpha val="99000"/>
                          </a:schemeClr>
                        </a:solidFill>
                      </a:endParaRPr>
                    </a:p>
                  </a:txBody>
                  <a:tcPr marL="121888" marR="121888" marT="60944" marB="60944" anchor="ctr"/>
                </a:tc>
                <a:tc>
                  <a:txBody>
                    <a:bodyPr/>
                    <a:lstStyle/>
                    <a:p>
                      <a:r>
                        <a:rPr lang="es-AR" sz="2500" noProof="0" dirty="0" smtClean="0"/>
                        <a:t>2</a:t>
                      </a:r>
                      <a:endParaRPr lang="es-AR" sz="2500" noProof="0" dirty="0">
                        <a:solidFill>
                          <a:schemeClr val="tx2">
                            <a:lumMod val="75000"/>
                            <a:alpha val="99000"/>
                          </a:schemeClr>
                        </a:solidFill>
                      </a:endParaRPr>
                    </a:p>
                  </a:txBody>
                  <a:tcPr marL="121888" marR="121888" marT="60944" marB="60944" anchor="ctr"/>
                </a:tc>
              </a:tr>
              <a:tr h="643299">
                <a:tc>
                  <a:txBody>
                    <a:bodyPr/>
                    <a:lstStyle/>
                    <a:p>
                      <a:r>
                        <a:rPr lang="es-AR" sz="2500" noProof="0" dirty="0" smtClean="0"/>
                        <a:t>Medium</a:t>
                      </a:r>
                      <a:endParaRPr lang="es-AR" sz="2500" noProof="0" dirty="0">
                        <a:solidFill>
                          <a:schemeClr val="tx2">
                            <a:lumMod val="75000"/>
                            <a:alpha val="99000"/>
                          </a:schemeClr>
                        </a:solidFill>
                      </a:endParaRPr>
                    </a:p>
                  </a:txBody>
                  <a:tcPr marL="121888" marR="121888" marT="60944" marB="60944" anchor="ctr"/>
                </a:tc>
                <a:tc>
                  <a:txBody>
                    <a:bodyPr/>
                    <a:lstStyle/>
                    <a:p>
                      <a:r>
                        <a:rPr lang="es-AR" sz="2500" noProof="0" dirty="0" smtClean="0"/>
                        <a:t>2</a:t>
                      </a:r>
                      <a:endParaRPr lang="es-AR" sz="2500" noProof="0" dirty="0">
                        <a:solidFill>
                          <a:schemeClr val="tx2">
                            <a:lumMod val="75000"/>
                            <a:alpha val="99000"/>
                          </a:schemeClr>
                        </a:solidFill>
                      </a:endParaRPr>
                    </a:p>
                  </a:txBody>
                  <a:tcPr marL="121888" marR="121888" marT="60944" marB="60944" anchor="ctr"/>
                </a:tc>
                <a:tc>
                  <a:txBody>
                    <a:bodyPr/>
                    <a:lstStyle/>
                    <a:p>
                      <a:r>
                        <a:rPr lang="es-AR" sz="2500" noProof="0" dirty="0" smtClean="0"/>
                        <a:t>3.5 GB</a:t>
                      </a:r>
                      <a:endParaRPr lang="es-AR" sz="2500" noProof="0" dirty="0">
                        <a:solidFill>
                          <a:schemeClr val="tx2">
                            <a:lumMod val="75000"/>
                            <a:alpha val="99000"/>
                          </a:schemeClr>
                        </a:solidFill>
                      </a:endParaRPr>
                    </a:p>
                  </a:txBody>
                  <a:tcPr marL="121888" marR="121888" marT="60944" marB="60944" anchor="ctr"/>
                </a:tc>
                <a:tc>
                  <a:txBody>
                    <a:bodyPr/>
                    <a:lstStyle/>
                    <a:p>
                      <a:r>
                        <a:rPr lang="es-AR" sz="2500" noProof="0" dirty="0" smtClean="0"/>
                        <a:t>200 (Mbps)</a:t>
                      </a:r>
                      <a:endParaRPr lang="es-AR" sz="2500" noProof="0" dirty="0">
                        <a:solidFill>
                          <a:schemeClr val="tx2">
                            <a:lumMod val="75000"/>
                            <a:alpha val="99000"/>
                          </a:schemeClr>
                        </a:solidFill>
                      </a:endParaRPr>
                    </a:p>
                  </a:txBody>
                  <a:tcPr marL="121888" marR="121888" marT="60944" marB="60944" anchor="ctr"/>
                </a:tc>
                <a:tc>
                  <a:txBody>
                    <a:bodyPr/>
                    <a:lstStyle/>
                    <a:p>
                      <a:r>
                        <a:rPr lang="es-AR" sz="2500" noProof="0" dirty="0" smtClean="0"/>
                        <a:t>4</a:t>
                      </a:r>
                      <a:endParaRPr lang="es-AR" sz="2500" noProof="0" dirty="0">
                        <a:solidFill>
                          <a:schemeClr val="tx2">
                            <a:lumMod val="75000"/>
                            <a:alpha val="99000"/>
                          </a:schemeClr>
                        </a:solidFill>
                      </a:endParaRPr>
                    </a:p>
                  </a:txBody>
                  <a:tcPr marL="121888" marR="121888" marT="60944" marB="60944" anchor="ctr"/>
                </a:tc>
              </a:tr>
              <a:tr h="643299">
                <a:tc>
                  <a:txBody>
                    <a:bodyPr/>
                    <a:lstStyle/>
                    <a:p>
                      <a:r>
                        <a:rPr lang="es-AR" sz="2500" noProof="0" dirty="0" err="1" smtClean="0"/>
                        <a:t>Large</a:t>
                      </a:r>
                      <a:endParaRPr lang="es-AR" sz="2500" noProof="0" dirty="0">
                        <a:solidFill>
                          <a:schemeClr val="tx2">
                            <a:lumMod val="75000"/>
                            <a:alpha val="99000"/>
                          </a:schemeClr>
                        </a:solidFill>
                      </a:endParaRPr>
                    </a:p>
                  </a:txBody>
                  <a:tcPr marL="121888" marR="121888" marT="60944" marB="60944" anchor="ctr"/>
                </a:tc>
                <a:tc>
                  <a:txBody>
                    <a:bodyPr/>
                    <a:lstStyle/>
                    <a:p>
                      <a:r>
                        <a:rPr lang="es-AR" sz="2500" noProof="0" dirty="0" smtClean="0"/>
                        <a:t>4</a:t>
                      </a:r>
                      <a:endParaRPr lang="es-AR" sz="2500" noProof="0" dirty="0">
                        <a:solidFill>
                          <a:schemeClr val="tx2">
                            <a:lumMod val="75000"/>
                            <a:alpha val="99000"/>
                          </a:schemeClr>
                        </a:solidFill>
                      </a:endParaRPr>
                    </a:p>
                  </a:txBody>
                  <a:tcPr marL="121888" marR="121888" marT="60944" marB="60944" anchor="ctr"/>
                </a:tc>
                <a:tc>
                  <a:txBody>
                    <a:bodyPr/>
                    <a:lstStyle/>
                    <a:p>
                      <a:r>
                        <a:rPr lang="es-AR" sz="2500" noProof="0" dirty="0" smtClean="0"/>
                        <a:t>7 GB</a:t>
                      </a:r>
                      <a:endParaRPr lang="es-AR" sz="2500" noProof="0" dirty="0">
                        <a:solidFill>
                          <a:schemeClr val="tx2">
                            <a:lumMod val="75000"/>
                            <a:alpha val="99000"/>
                          </a:schemeClr>
                        </a:solidFill>
                      </a:endParaRPr>
                    </a:p>
                  </a:txBody>
                  <a:tcPr marL="121888" marR="121888" marT="60944" marB="60944" anchor="ctr"/>
                </a:tc>
                <a:tc>
                  <a:txBody>
                    <a:bodyPr/>
                    <a:lstStyle/>
                    <a:p>
                      <a:r>
                        <a:rPr lang="es-AR" sz="2500" noProof="0" dirty="0" smtClean="0"/>
                        <a:t>400 (Mbps)</a:t>
                      </a:r>
                      <a:endParaRPr lang="es-AR" sz="2500" noProof="0" dirty="0">
                        <a:solidFill>
                          <a:schemeClr val="tx2">
                            <a:lumMod val="75000"/>
                            <a:alpha val="99000"/>
                          </a:schemeClr>
                        </a:solidFill>
                      </a:endParaRPr>
                    </a:p>
                  </a:txBody>
                  <a:tcPr marL="121888" marR="121888" marT="60944" marB="60944" anchor="ctr"/>
                </a:tc>
                <a:tc>
                  <a:txBody>
                    <a:bodyPr/>
                    <a:lstStyle/>
                    <a:p>
                      <a:r>
                        <a:rPr lang="es-AR" sz="2500" noProof="0" dirty="0" smtClean="0"/>
                        <a:t>8</a:t>
                      </a:r>
                      <a:endParaRPr lang="es-AR" sz="2500" noProof="0" dirty="0">
                        <a:solidFill>
                          <a:schemeClr val="tx2">
                            <a:lumMod val="75000"/>
                            <a:alpha val="99000"/>
                          </a:schemeClr>
                        </a:solidFill>
                      </a:endParaRPr>
                    </a:p>
                  </a:txBody>
                  <a:tcPr marL="121888" marR="121888" marT="60944" marB="60944" anchor="ctr"/>
                </a:tc>
              </a:tr>
              <a:tr h="643299">
                <a:tc>
                  <a:txBody>
                    <a:bodyPr/>
                    <a:lstStyle/>
                    <a:p>
                      <a:r>
                        <a:rPr lang="es-AR" sz="2500" noProof="0" dirty="0" smtClean="0"/>
                        <a:t>Extra </a:t>
                      </a:r>
                      <a:r>
                        <a:rPr lang="es-AR" sz="2500" noProof="0" dirty="0" err="1" smtClean="0"/>
                        <a:t>Large</a:t>
                      </a:r>
                      <a:endParaRPr lang="es-AR" sz="2500" noProof="0" dirty="0">
                        <a:solidFill>
                          <a:schemeClr val="tx2">
                            <a:lumMod val="75000"/>
                            <a:alpha val="99000"/>
                          </a:schemeClr>
                        </a:solidFill>
                      </a:endParaRPr>
                    </a:p>
                  </a:txBody>
                  <a:tcPr marL="121888" marR="121888" marT="60944" marB="60944" anchor="ctr"/>
                </a:tc>
                <a:tc>
                  <a:txBody>
                    <a:bodyPr/>
                    <a:lstStyle/>
                    <a:p>
                      <a:r>
                        <a:rPr lang="es-AR" sz="2500" noProof="0" dirty="0" smtClean="0"/>
                        <a:t>8</a:t>
                      </a:r>
                      <a:endParaRPr lang="es-AR" sz="2500" noProof="0" dirty="0">
                        <a:solidFill>
                          <a:schemeClr val="tx2">
                            <a:lumMod val="75000"/>
                            <a:alpha val="99000"/>
                          </a:schemeClr>
                        </a:solidFill>
                      </a:endParaRPr>
                    </a:p>
                  </a:txBody>
                  <a:tcPr marL="121888" marR="121888" marT="60944" marB="60944" anchor="ctr"/>
                </a:tc>
                <a:tc>
                  <a:txBody>
                    <a:bodyPr/>
                    <a:lstStyle/>
                    <a:p>
                      <a:r>
                        <a:rPr lang="es-AR" sz="2500" noProof="0" dirty="0" smtClean="0"/>
                        <a:t>14 GB</a:t>
                      </a:r>
                      <a:endParaRPr lang="es-AR" sz="2500" noProof="0" dirty="0">
                        <a:solidFill>
                          <a:schemeClr val="tx2">
                            <a:lumMod val="75000"/>
                            <a:alpha val="99000"/>
                          </a:schemeClr>
                        </a:solidFill>
                      </a:endParaRPr>
                    </a:p>
                  </a:txBody>
                  <a:tcPr marL="121888" marR="121888" marT="60944" marB="60944" anchor="ctr"/>
                </a:tc>
                <a:tc>
                  <a:txBody>
                    <a:bodyPr/>
                    <a:lstStyle/>
                    <a:p>
                      <a:r>
                        <a:rPr lang="es-AR" sz="2500" noProof="0" dirty="0" smtClean="0"/>
                        <a:t>800 (Mbps)</a:t>
                      </a:r>
                      <a:endParaRPr lang="es-AR" sz="2500" noProof="0" dirty="0">
                        <a:solidFill>
                          <a:schemeClr val="tx2">
                            <a:lumMod val="75000"/>
                            <a:alpha val="99000"/>
                          </a:schemeClr>
                        </a:solidFill>
                      </a:endParaRPr>
                    </a:p>
                  </a:txBody>
                  <a:tcPr marL="121888" marR="121888" marT="60944" marB="60944" anchor="ctr"/>
                </a:tc>
                <a:tc>
                  <a:txBody>
                    <a:bodyPr/>
                    <a:lstStyle/>
                    <a:p>
                      <a:r>
                        <a:rPr lang="es-AR" sz="2500" noProof="0" dirty="0" smtClean="0"/>
                        <a:t>16</a:t>
                      </a:r>
                      <a:endParaRPr lang="es-AR" sz="2500" noProof="0" dirty="0">
                        <a:solidFill>
                          <a:schemeClr val="tx2">
                            <a:lumMod val="75000"/>
                            <a:alpha val="99000"/>
                          </a:schemeClr>
                        </a:solidFill>
                      </a:endParaRPr>
                    </a:p>
                  </a:txBody>
                  <a:tcPr marL="121888" marR="121888" marT="60944" marB="60944" anchor="ctr"/>
                </a:tc>
              </a:tr>
            </a:tbl>
          </a:graphicData>
        </a:graphic>
      </p:graphicFrame>
    </p:spTree>
    <p:extLst>
      <p:ext uri="{BB962C8B-B14F-4D97-AF65-F5344CB8AC3E}">
        <p14:creationId xmlns:p14="http://schemas.microsoft.com/office/powerpoint/2010/main" val="683814906"/>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DEMO</a:t>
            </a:r>
            <a:endParaRPr lang="en-US" dirty="0"/>
          </a:p>
        </p:txBody>
      </p:sp>
      <p:sp>
        <p:nvSpPr>
          <p:cNvPr id="6" name="Text Placeholder 5"/>
          <p:cNvSpPr>
            <a:spLocks noGrp="1"/>
          </p:cNvSpPr>
          <p:nvPr>
            <p:ph type="body" sz="quarter" idx="12"/>
          </p:nvPr>
        </p:nvSpPr>
        <p:spPr/>
        <p:txBody>
          <a:bodyPr/>
          <a:lstStyle/>
          <a:p>
            <a:r>
              <a:rPr lang="es-AR" dirty="0" smtClean="0"/>
              <a:t>Primeros Pasos con Máquinas Virtuales</a:t>
            </a:r>
            <a:endParaRPr lang="es-AR" dirty="0"/>
          </a:p>
        </p:txBody>
      </p:sp>
    </p:spTree>
    <p:extLst>
      <p:ext uri="{BB962C8B-B14F-4D97-AF65-F5344CB8AC3E}">
        <p14:creationId xmlns:p14="http://schemas.microsoft.com/office/powerpoint/2010/main" val="288212437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AR" dirty="0" smtClean="0"/>
              <a:t>Administrando </a:t>
            </a:r>
            <a:r>
              <a:rPr lang="es-AR" dirty="0" err="1" smtClean="0"/>
              <a:t>VMs</a:t>
            </a:r>
            <a:r>
              <a:rPr lang="es-AR" dirty="0" smtClean="0"/>
              <a:t> con </a:t>
            </a:r>
            <a:r>
              <a:rPr lang="es-AR" dirty="0" err="1" smtClean="0"/>
              <a:t>PowerShell</a:t>
            </a:r>
            <a:endParaRPr lang="es-AR" dirty="0"/>
          </a:p>
        </p:txBody>
      </p:sp>
    </p:spTree>
    <p:extLst>
      <p:ext uri="{BB962C8B-B14F-4D97-AF65-F5344CB8AC3E}">
        <p14:creationId xmlns:p14="http://schemas.microsoft.com/office/powerpoint/2010/main" val="240670146"/>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AR" dirty="0" smtClean="0">
                <a:solidFill>
                  <a:schemeClr val="tx1"/>
                </a:solidFill>
              </a:rPr>
              <a:t>Capacidades de Scripting</a:t>
            </a:r>
            <a:endParaRPr lang="es-AR" dirty="0">
              <a:solidFill>
                <a:schemeClr val="tx1"/>
              </a:solidFill>
            </a:endParaRPr>
          </a:p>
        </p:txBody>
      </p:sp>
      <p:sp>
        <p:nvSpPr>
          <p:cNvPr id="3" name="Content Placeholder 2"/>
          <p:cNvSpPr>
            <a:spLocks noGrp="1"/>
          </p:cNvSpPr>
          <p:nvPr>
            <p:ph type="body" sz="quarter" idx="4294967295"/>
          </p:nvPr>
        </p:nvSpPr>
        <p:spPr>
          <a:xfrm>
            <a:off x="530087" y="1323285"/>
            <a:ext cx="7959157" cy="6110497"/>
          </a:xfrm>
        </p:spPr>
        <p:txBody>
          <a:bodyPr/>
          <a:lstStyle/>
          <a:p>
            <a:pPr marL="0" indent="0">
              <a:buNone/>
            </a:pPr>
            <a:r>
              <a:rPr lang="es-AR" sz="4000" dirty="0" smtClean="0">
                <a:solidFill>
                  <a:schemeClr val="tx2"/>
                </a:solidFill>
              </a:rPr>
              <a:t>Soporte Completo para </a:t>
            </a:r>
            <a:r>
              <a:rPr lang="es-AR" sz="4000" dirty="0" err="1" smtClean="0">
                <a:solidFill>
                  <a:schemeClr val="tx2"/>
                </a:solidFill>
              </a:rPr>
              <a:t>IaaS</a:t>
            </a:r>
            <a:endParaRPr lang="es-AR" sz="4000" dirty="0" smtClean="0">
              <a:solidFill>
                <a:schemeClr val="tx2"/>
              </a:solidFill>
            </a:endParaRPr>
          </a:p>
          <a:p>
            <a:pPr marL="457006" indent="-457006">
              <a:buFont typeface="Arial" pitchFamily="34" charset="0"/>
              <a:buChar char="•"/>
            </a:pPr>
            <a:r>
              <a:rPr lang="es-AR" sz="2000" dirty="0" smtClean="0">
                <a:solidFill>
                  <a:schemeClr val="tx1">
                    <a:lumMod val="75000"/>
                    <a:lumOff val="25000"/>
                  </a:schemeClr>
                </a:solidFill>
              </a:rPr>
              <a:t>Windows </a:t>
            </a:r>
            <a:r>
              <a:rPr lang="es-AR" sz="2000" dirty="0" err="1" smtClean="0">
                <a:solidFill>
                  <a:schemeClr val="tx1">
                    <a:lumMod val="75000"/>
                    <a:lumOff val="25000"/>
                  </a:schemeClr>
                </a:solidFill>
              </a:rPr>
              <a:t>Azure</a:t>
            </a:r>
            <a:r>
              <a:rPr lang="es-AR" sz="2000" dirty="0" smtClean="0">
                <a:solidFill>
                  <a:schemeClr val="tx1">
                    <a:lumMod val="75000"/>
                    <a:lumOff val="25000"/>
                  </a:schemeClr>
                </a:solidFill>
              </a:rPr>
              <a:t> </a:t>
            </a:r>
            <a:r>
              <a:rPr lang="es-AR" sz="2000" dirty="0" err="1" smtClean="0">
                <a:solidFill>
                  <a:schemeClr val="tx1">
                    <a:lumMod val="75000"/>
                    <a:lumOff val="25000"/>
                  </a:schemeClr>
                </a:solidFill>
              </a:rPr>
              <a:t>PowerShell</a:t>
            </a:r>
            <a:r>
              <a:rPr lang="es-AR" sz="2000" dirty="0" smtClean="0">
                <a:solidFill>
                  <a:schemeClr val="tx1">
                    <a:lumMod val="75000"/>
                    <a:lumOff val="25000"/>
                  </a:schemeClr>
                </a:solidFill>
              </a:rPr>
              <a:t> </a:t>
            </a:r>
            <a:r>
              <a:rPr lang="es-AR" sz="2000" dirty="0" err="1" smtClean="0">
                <a:solidFill>
                  <a:schemeClr val="tx1">
                    <a:lumMod val="75000"/>
                    <a:lumOff val="25000"/>
                  </a:schemeClr>
                </a:solidFill>
              </a:rPr>
              <a:t>Cmdlets</a:t>
            </a:r>
            <a:endParaRPr lang="es-AR" sz="2000" dirty="0" smtClean="0">
              <a:solidFill>
                <a:schemeClr val="tx1">
                  <a:lumMod val="75000"/>
                  <a:lumOff val="25000"/>
                </a:schemeClr>
              </a:solidFill>
            </a:endParaRPr>
          </a:p>
          <a:p>
            <a:pPr marL="457006" indent="-457006">
              <a:buFont typeface="Arial" pitchFamily="34" charset="0"/>
              <a:buChar char="•"/>
            </a:pPr>
            <a:r>
              <a:rPr lang="es-AR" sz="2000" dirty="0" smtClean="0">
                <a:solidFill>
                  <a:schemeClr val="tx1">
                    <a:lumMod val="75000"/>
                    <a:lumOff val="25000"/>
                  </a:schemeClr>
                </a:solidFill>
              </a:rPr>
              <a:t>Scripting Multiplataforma sobre node.js</a:t>
            </a:r>
          </a:p>
          <a:p>
            <a:pPr marL="457006" indent="-457006">
              <a:buFont typeface="Arial" pitchFamily="34" charset="0"/>
              <a:buChar char="•"/>
            </a:pPr>
            <a:endParaRPr lang="es-AR" sz="2699" dirty="0" smtClean="0"/>
          </a:p>
          <a:p>
            <a:pPr marL="0" indent="0">
              <a:buNone/>
            </a:pPr>
            <a:r>
              <a:rPr lang="es-AR" sz="4000" dirty="0" smtClean="0">
                <a:solidFill>
                  <a:schemeClr val="tx2"/>
                </a:solidFill>
              </a:rPr>
              <a:t>Capacidades</a:t>
            </a:r>
          </a:p>
          <a:p>
            <a:pPr marL="457006" lvl="1" indent="-457006"/>
            <a:r>
              <a:rPr lang="es-AR" sz="2000" dirty="0" smtClean="0">
                <a:solidFill>
                  <a:schemeClr val="tx1">
                    <a:lumMod val="75000"/>
                    <a:lumOff val="25000"/>
                  </a:schemeClr>
                </a:solidFill>
                <a:latin typeface="+mj-lt"/>
              </a:rPr>
              <a:t>Provisión, Remoción</a:t>
            </a:r>
          </a:p>
          <a:p>
            <a:pPr marL="457006" lvl="1" indent="-457006"/>
            <a:r>
              <a:rPr lang="es-AR" sz="2000" dirty="0" smtClean="0">
                <a:solidFill>
                  <a:schemeClr val="tx1">
                    <a:lumMod val="75000"/>
                    <a:lumOff val="25000"/>
                  </a:schemeClr>
                </a:solidFill>
                <a:latin typeface="+mj-lt"/>
              </a:rPr>
              <a:t>Reinicio, Comienzo</a:t>
            </a:r>
          </a:p>
          <a:p>
            <a:pPr marL="457006" lvl="1" indent="-457006"/>
            <a:r>
              <a:rPr lang="es-AR" sz="2000" dirty="0" smtClean="0">
                <a:solidFill>
                  <a:schemeClr val="tx1">
                    <a:lumMod val="75000"/>
                    <a:lumOff val="25000"/>
                  </a:schemeClr>
                </a:solidFill>
                <a:latin typeface="+mj-lt"/>
              </a:rPr>
              <a:t>Importación y Exportación de opciones de la Máquina Virtual</a:t>
            </a:r>
          </a:p>
          <a:p>
            <a:pPr marL="457006" lvl="1" indent="-457006"/>
            <a:r>
              <a:rPr lang="es-AR" sz="2000" dirty="0" smtClean="0">
                <a:solidFill>
                  <a:schemeClr val="tx1">
                    <a:lumMod val="75000"/>
                    <a:lumOff val="25000"/>
                  </a:schemeClr>
                </a:solidFill>
                <a:latin typeface="+mj-lt"/>
              </a:rPr>
              <a:t>Soporte para Maquinas Virtuales Windows y Linux</a:t>
            </a:r>
          </a:p>
          <a:p>
            <a:pPr marL="457006" lvl="1" indent="-457006"/>
            <a:r>
              <a:rPr lang="es-AR" sz="2000" dirty="0" smtClean="0">
                <a:solidFill>
                  <a:schemeClr val="tx1">
                    <a:lumMod val="75000"/>
                    <a:lumOff val="25000"/>
                  </a:schemeClr>
                </a:solidFill>
                <a:latin typeface="+mj-lt"/>
              </a:rPr>
              <a:t>Unión al Dominio al momento de provisión para Windows</a:t>
            </a:r>
          </a:p>
          <a:p>
            <a:pPr marL="457006" lvl="1" indent="-457006"/>
            <a:r>
              <a:rPr lang="es-AR" sz="2000" dirty="0" smtClean="0">
                <a:solidFill>
                  <a:schemeClr val="tx1">
                    <a:lumMod val="75000"/>
                    <a:lumOff val="25000"/>
                  </a:schemeClr>
                </a:solidFill>
                <a:latin typeface="+mj-lt"/>
              </a:rPr>
              <a:t>Personalización completa de la VM con Discos de Datos y configuración de </a:t>
            </a:r>
            <a:r>
              <a:rPr lang="es-AR" sz="2000" dirty="0" err="1" smtClean="0">
                <a:solidFill>
                  <a:schemeClr val="tx1">
                    <a:lumMod val="75000"/>
                    <a:lumOff val="25000"/>
                  </a:schemeClr>
                </a:solidFill>
                <a:latin typeface="+mj-lt"/>
              </a:rPr>
              <a:t>Endpoints</a:t>
            </a:r>
            <a:endParaRPr lang="es-AR" sz="2000" dirty="0" smtClean="0">
              <a:solidFill>
                <a:schemeClr val="tx1">
                  <a:lumMod val="75000"/>
                  <a:lumOff val="25000"/>
                </a:schemeClr>
              </a:solidFill>
              <a:latin typeface="+mj-lt"/>
            </a:endParaRPr>
          </a:p>
          <a:p>
            <a:pPr marL="457006" lvl="1" indent="-457006"/>
            <a:r>
              <a:rPr lang="es-AR" sz="2000" dirty="0" smtClean="0">
                <a:solidFill>
                  <a:schemeClr val="tx1">
                    <a:lumMod val="75000"/>
                    <a:lumOff val="25000"/>
                  </a:schemeClr>
                </a:solidFill>
                <a:latin typeface="+mj-lt"/>
              </a:rPr>
              <a:t>Automatización de opciones de Redes Virtuales</a:t>
            </a:r>
          </a:p>
          <a:p>
            <a:endParaRPr lang="es-AR" sz="2699" dirty="0" smtClean="0"/>
          </a:p>
          <a:p>
            <a:endParaRPr lang="es-AR" sz="2699" dirty="0"/>
          </a:p>
        </p:txBody>
      </p:sp>
      <p:sp>
        <p:nvSpPr>
          <p:cNvPr id="4" name="Freeform 84"/>
          <p:cNvSpPr>
            <a:spLocks noEditPoints="1"/>
          </p:cNvSpPr>
          <p:nvPr/>
        </p:nvSpPr>
        <p:spPr bwMode="black">
          <a:xfrm>
            <a:off x="8633089" y="2413266"/>
            <a:ext cx="2894542" cy="3461084"/>
          </a:xfrm>
          <a:custGeom>
            <a:avLst/>
            <a:gdLst>
              <a:gd name="T0" fmla="*/ 604 w 1838"/>
              <a:gd name="T1" fmla="*/ 253 h 2192"/>
              <a:gd name="T2" fmla="*/ 1159 w 1838"/>
              <a:gd name="T3" fmla="*/ 963 h 2192"/>
              <a:gd name="T4" fmla="*/ 1105 w 1838"/>
              <a:gd name="T5" fmla="*/ 573 h 2192"/>
              <a:gd name="T6" fmla="*/ 214 w 1838"/>
              <a:gd name="T7" fmla="*/ 0 h 2192"/>
              <a:gd name="T8" fmla="*/ 1159 w 1838"/>
              <a:gd name="T9" fmla="*/ 694 h 2192"/>
              <a:gd name="T10" fmla="*/ 1088 w 1838"/>
              <a:gd name="T11" fmla="*/ 764 h 2192"/>
              <a:gd name="T12" fmla="*/ 284 w 1838"/>
              <a:gd name="T13" fmla="*/ 198 h 2192"/>
              <a:gd name="T14" fmla="*/ 214 w 1838"/>
              <a:gd name="T15" fmla="*/ 128 h 2192"/>
              <a:gd name="T16" fmla="*/ 1443 w 1838"/>
              <a:gd name="T17" fmla="*/ 262 h 2192"/>
              <a:gd name="T18" fmla="*/ 1309 w 1838"/>
              <a:gd name="T19" fmla="*/ 1063 h 2192"/>
              <a:gd name="T20" fmla="*/ 903 w 1838"/>
              <a:gd name="T21" fmla="*/ 764 h 2192"/>
              <a:gd name="T22" fmla="*/ 639 w 1838"/>
              <a:gd name="T23" fmla="*/ 952 h 2192"/>
              <a:gd name="T24" fmla="*/ 704 w 1838"/>
              <a:gd name="T25" fmla="*/ 1683 h 2192"/>
              <a:gd name="T26" fmla="*/ 767 w 1838"/>
              <a:gd name="T27" fmla="*/ 1191 h 2192"/>
              <a:gd name="T28" fmla="*/ 1683 w 1838"/>
              <a:gd name="T29" fmla="*/ 390 h 2192"/>
              <a:gd name="T30" fmla="*/ 1443 w 1838"/>
              <a:gd name="T31" fmla="*/ 134 h 2192"/>
              <a:gd name="T32" fmla="*/ 960 w 1838"/>
              <a:gd name="T33" fmla="*/ 198 h 2192"/>
              <a:gd name="T34" fmla="*/ 704 w 1838"/>
              <a:gd name="T35" fmla="*/ 1555 h 2192"/>
              <a:gd name="T36" fmla="*/ 775 w 1838"/>
              <a:gd name="T37" fmla="*/ 1484 h 2192"/>
              <a:gd name="T38" fmla="*/ 704 w 1838"/>
              <a:gd name="T39" fmla="*/ 694 h 2192"/>
              <a:gd name="T40" fmla="*/ 1631 w 1838"/>
              <a:gd name="T41" fmla="*/ 128 h 2192"/>
              <a:gd name="T42" fmla="*/ 1560 w 1838"/>
              <a:gd name="T43" fmla="*/ 198 h 2192"/>
              <a:gd name="T44" fmla="*/ 1230 w 1838"/>
              <a:gd name="T45" fmla="*/ 198 h 2192"/>
              <a:gd name="T46" fmla="*/ 1159 w 1838"/>
              <a:gd name="T47" fmla="*/ 128 h 2192"/>
              <a:gd name="T48" fmla="*/ 1823 w 1838"/>
              <a:gd name="T49" fmla="*/ 1484 h 2192"/>
              <a:gd name="T50" fmla="*/ 1553 w 1838"/>
              <a:gd name="T51" fmla="*/ 1670 h 2192"/>
              <a:gd name="T52" fmla="*/ 1362 w 1838"/>
              <a:gd name="T53" fmla="*/ 1922 h 2192"/>
              <a:gd name="T54" fmla="*/ 1177 w 1838"/>
              <a:gd name="T55" fmla="*/ 2192 h 2192"/>
              <a:gd name="T56" fmla="*/ 1639 w 1838"/>
              <a:gd name="T57" fmla="*/ 2192 h 2192"/>
              <a:gd name="T58" fmla="*/ 1177 w 1838"/>
              <a:gd name="T59" fmla="*/ 2064 h 2192"/>
              <a:gd name="T60" fmla="*/ 1247 w 1838"/>
              <a:gd name="T61" fmla="*/ 1993 h 2192"/>
              <a:gd name="T62" fmla="*/ 1695 w 1838"/>
              <a:gd name="T63" fmla="*/ 1484 h 2192"/>
              <a:gd name="T64" fmla="*/ 1624 w 1838"/>
              <a:gd name="T65" fmla="*/ 1414 h 2192"/>
              <a:gd name="T66" fmla="*/ 1639 w 1838"/>
              <a:gd name="T67" fmla="*/ 1922 h 2192"/>
              <a:gd name="T68" fmla="*/ 1133 w 1838"/>
              <a:gd name="T69" fmla="*/ 1678 h 2192"/>
              <a:gd name="T70" fmla="*/ 1177 w 1838"/>
              <a:gd name="T71" fmla="*/ 1286 h 2192"/>
              <a:gd name="T72" fmla="*/ 807 w 1838"/>
              <a:gd name="T73" fmla="*/ 1823 h 2192"/>
              <a:gd name="T74" fmla="*/ 384 w 1838"/>
              <a:gd name="T75" fmla="*/ 1922 h 2192"/>
              <a:gd name="T76" fmla="*/ 412 w 1838"/>
              <a:gd name="T77" fmla="*/ 764 h 2192"/>
              <a:gd name="T78" fmla="*/ 157 w 1838"/>
              <a:gd name="T79" fmla="*/ 955 h 2192"/>
              <a:gd name="T80" fmla="*/ 199 w 1838"/>
              <a:gd name="T81" fmla="*/ 2192 h 2192"/>
              <a:gd name="T82" fmla="*/ 704 w 1838"/>
              <a:gd name="T83" fmla="*/ 2192 h 2192"/>
              <a:gd name="T84" fmla="*/ 1133 w 1838"/>
              <a:gd name="T85" fmla="*/ 1678 h 2192"/>
              <a:gd name="T86" fmla="*/ 1177 w 1838"/>
              <a:gd name="T87" fmla="*/ 1555 h 2192"/>
              <a:gd name="T88" fmla="*/ 199 w 1838"/>
              <a:gd name="T89" fmla="*/ 2064 h 2192"/>
              <a:gd name="T90" fmla="*/ 270 w 1838"/>
              <a:gd name="T91" fmla="*/ 1993 h 2192"/>
              <a:gd name="T92" fmla="*/ 143 w 1838"/>
              <a:gd name="T93" fmla="*/ 764 h 2192"/>
              <a:gd name="T94" fmla="*/ 214 w 1838"/>
              <a:gd name="T95" fmla="*/ 835 h 2192"/>
              <a:gd name="T96" fmla="*/ 704 w 1838"/>
              <a:gd name="T97" fmla="*/ 1922 h 2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838" h="2192">
                <a:moveTo>
                  <a:pt x="214" y="397"/>
                </a:moveTo>
                <a:cubicBezTo>
                  <a:pt x="304" y="397"/>
                  <a:pt x="381" y="336"/>
                  <a:pt x="405" y="253"/>
                </a:cubicBezTo>
                <a:cubicBezTo>
                  <a:pt x="604" y="253"/>
                  <a:pt x="604" y="253"/>
                  <a:pt x="604" y="253"/>
                </a:cubicBezTo>
                <a:cubicBezTo>
                  <a:pt x="998" y="647"/>
                  <a:pt x="998" y="647"/>
                  <a:pt x="998" y="647"/>
                </a:cubicBezTo>
                <a:cubicBezTo>
                  <a:pt x="974" y="680"/>
                  <a:pt x="960" y="720"/>
                  <a:pt x="960" y="764"/>
                </a:cubicBezTo>
                <a:cubicBezTo>
                  <a:pt x="960" y="874"/>
                  <a:pt x="1049" y="963"/>
                  <a:pt x="1159" y="963"/>
                </a:cubicBezTo>
                <a:cubicBezTo>
                  <a:pt x="1268" y="963"/>
                  <a:pt x="1358" y="874"/>
                  <a:pt x="1358" y="764"/>
                </a:cubicBezTo>
                <a:cubicBezTo>
                  <a:pt x="1358" y="655"/>
                  <a:pt x="1268" y="566"/>
                  <a:pt x="1159" y="566"/>
                </a:cubicBezTo>
                <a:cubicBezTo>
                  <a:pt x="1140" y="566"/>
                  <a:pt x="1122" y="568"/>
                  <a:pt x="1105" y="573"/>
                </a:cubicBezTo>
                <a:cubicBezTo>
                  <a:pt x="657" y="125"/>
                  <a:pt x="657" y="125"/>
                  <a:pt x="657" y="125"/>
                </a:cubicBezTo>
                <a:cubicBezTo>
                  <a:pt x="398" y="125"/>
                  <a:pt x="398" y="125"/>
                  <a:pt x="398" y="125"/>
                </a:cubicBezTo>
                <a:cubicBezTo>
                  <a:pt x="369" y="51"/>
                  <a:pt x="297" y="0"/>
                  <a:pt x="214" y="0"/>
                </a:cubicBezTo>
                <a:cubicBezTo>
                  <a:pt x="104" y="0"/>
                  <a:pt x="15" y="89"/>
                  <a:pt x="15" y="198"/>
                </a:cubicBezTo>
                <a:cubicBezTo>
                  <a:pt x="15" y="308"/>
                  <a:pt x="104" y="397"/>
                  <a:pt x="214" y="397"/>
                </a:cubicBezTo>
                <a:close/>
                <a:moveTo>
                  <a:pt x="1159" y="694"/>
                </a:moveTo>
                <a:cubicBezTo>
                  <a:pt x="1198" y="694"/>
                  <a:pt x="1230" y="725"/>
                  <a:pt x="1230" y="764"/>
                </a:cubicBezTo>
                <a:cubicBezTo>
                  <a:pt x="1230" y="803"/>
                  <a:pt x="1198" y="835"/>
                  <a:pt x="1159" y="835"/>
                </a:cubicBezTo>
                <a:cubicBezTo>
                  <a:pt x="1120" y="835"/>
                  <a:pt x="1088" y="803"/>
                  <a:pt x="1088" y="764"/>
                </a:cubicBezTo>
                <a:cubicBezTo>
                  <a:pt x="1088" y="725"/>
                  <a:pt x="1120" y="694"/>
                  <a:pt x="1159" y="694"/>
                </a:cubicBezTo>
                <a:close/>
                <a:moveTo>
                  <a:pt x="214" y="128"/>
                </a:moveTo>
                <a:cubicBezTo>
                  <a:pt x="253" y="128"/>
                  <a:pt x="284" y="159"/>
                  <a:pt x="284" y="198"/>
                </a:cubicBezTo>
                <a:cubicBezTo>
                  <a:pt x="284" y="237"/>
                  <a:pt x="253" y="269"/>
                  <a:pt x="214" y="269"/>
                </a:cubicBezTo>
                <a:cubicBezTo>
                  <a:pt x="175" y="269"/>
                  <a:pt x="143" y="237"/>
                  <a:pt x="143" y="198"/>
                </a:cubicBezTo>
                <a:cubicBezTo>
                  <a:pt x="143" y="159"/>
                  <a:pt x="175" y="128"/>
                  <a:pt x="214" y="128"/>
                </a:cubicBezTo>
                <a:close/>
                <a:moveTo>
                  <a:pt x="1159" y="397"/>
                </a:moveTo>
                <a:cubicBezTo>
                  <a:pt x="1246" y="397"/>
                  <a:pt x="1320" y="341"/>
                  <a:pt x="1347" y="262"/>
                </a:cubicBezTo>
                <a:cubicBezTo>
                  <a:pt x="1443" y="262"/>
                  <a:pt x="1443" y="262"/>
                  <a:pt x="1443" y="262"/>
                </a:cubicBezTo>
                <a:cubicBezTo>
                  <a:pt x="1461" y="317"/>
                  <a:pt x="1503" y="360"/>
                  <a:pt x="1555" y="382"/>
                </a:cubicBezTo>
                <a:cubicBezTo>
                  <a:pt x="1555" y="817"/>
                  <a:pt x="1555" y="817"/>
                  <a:pt x="1555" y="817"/>
                </a:cubicBezTo>
                <a:cubicBezTo>
                  <a:pt x="1309" y="1063"/>
                  <a:pt x="1309" y="1063"/>
                  <a:pt x="1309" y="1063"/>
                </a:cubicBezTo>
                <a:cubicBezTo>
                  <a:pt x="767" y="1063"/>
                  <a:pt x="767" y="1063"/>
                  <a:pt x="767" y="1063"/>
                </a:cubicBezTo>
                <a:cubicBezTo>
                  <a:pt x="767" y="953"/>
                  <a:pt x="767" y="953"/>
                  <a:pt x="767" y="953"/>
                </a:cubicBezTo>
                <a:cubicBezTo>
                  <a:pt x="846" y="927"/>
                  <a:pt x="903" y="852"/>
                  <a:pt x="903" y="764"/>
                </a:cubicBezTo>
                <a:cubicBezTo>
                  <a:pt x="903" y="655"/>
                  <a:pt x="814" y="566"/>
                  <a:pt x="704" y="566"/>
                </a:cubicBezTo>
                <a:cubicBezTo>
                  <a:pt x="595" y="566"/>
                  <a:pt x="506" y="655"/>
                  <a:pt x="506" y="764"/>
                </a:cubicBezTo>
                <a:cubicBezTo>
                  <a:pt x="506" y="851"/>
                  <a:pt x="561" y="925"/>
                  <a:pt x="639" y="952"/>
                </a:cubicBezTo>
                <a:cubicBezTo>
                  <a:pt x="639" y="1297"/>
                  <a:pt x="639" y="1297"/>
                  <a:pt x="639" y="1297"/>
                </a:cubicBezTo>
                <a:cubicBezTo>
                  <a:pt x="561" y="1324"/>
                  <a:pt x="506" y="1398"/>
                  <a:pt x="506" y="1484"/>
                </a:cubicBezTo>
                <a:cubicBezTo>
                  <a:pt x="506" y="1594"/>
                  <a:pt x="595" y="1683"/>
                  <a:pt x="704" y="1683"/>
                </a:cubicBezTo>
                <a:cubicBezTo>
                  <a:pt x="814" y="1683"/>
                  <a:pt x="903" y="1594"/>
                  <a:pt x="903" y="1484"/>
                </a:cubicBezTo>
                <a:cubicBezTo>
                  <a:pt x="903" y="1397"/>
                  <a:pt x="846" y="1322"/>
                  <a:pt x="767" y="1296"/>
                </a:cubicBezTo>
                <a:cubicBezTo>
                  <a:pt x="767" y="1191"/>
                  <a:pt x="767" y="1191"/>
                  <a:pt x="767" y="1191"/>
                </a:cubicBezTo>
                <a:cubicBezTo>
                  <a:pt x="1362" y="1191"/>
                  <a:pt x="1362" y="1191"/>
                  <a:pt x="1362" y="1191"/>
                </a:cubicBezTo>
                <a:cubicBezTo>
                  <a:pt x="1683" y="870"/>
                  <a:pt x="1683" y="870"/>
                  <a:pt x="1683" y="870"/>
                </a:cubicBezTo>
                <a:cubicBezTo>
                  <a:pt x="1683" y="390"/>
                  <a:pt x="1683" y="390"/>
                  <a:pt x="1683" y="390"/>
                </a:cubicBezTo>
                <a:cubicBezTo>
                  <a:pt x="1768" y="367"/>
                  <a:pt x="1830" y="290"/>
                  <a:pt x="1830" y="198"/>
                </a:cubicBezTo>
                <a:cubicBezTo>
                  <a:pt x="1830" y="89"/>
                  <a:pt x="1740" y="0"/>
                  <a:pt x="1631" y="0"/>
                </a:cubicBezTo>
                <a:cubicBezTo>
                  <a:pt x="1544" y="0"/>
                  <a:pt x="1469" y="56"/>
                  <a:pt x="1443" y="134"/>
                </a:cubicBezTo>
                <a:cubicBezTo>
                  <a:pt x="1347" y="134"/>
                  <a:pt x="1347" y="134"/>
                  <a:pt x="1347" y="134"/>
                </a:cubicBezTo>
                <a:cubicBezTo>
                  <a:pt x="1320" y="56"/>
                  <a:pt x="1246" y="0"/>
                  <a:pt x="1159" y="0"/>
                </a:cubicBezTo>
                <a:cubicBezTo>
                  <a:pt x="1049" y="0"/>
                  <a:pt x="960" y="89"/>
                  <a:pt x="960" y="198"/>
                </a:cubicBezTo>
                <a:cubicBezTo>
                  <a:pt x="960" y="308"/>
                  <a:pt x="1049" y="397"/>
                  <a:pt x="1159" y="397"/>
                </a:cubicBezTo>
                <a:close/>
                <a:moveTo>
                  <a:pt x="775" y="1484"/>
                </a:moveTo>
                <a:cubicBezTo>
                  <a:pt x="775" y="1523"/>
                  <a:pt x="743" y="1555"/>
                  <a:pt x="704" y="1555"/>
                </a:cubicBezTo>
                <a:cubicBezTo>
                  <a:pt x="665" y="1555"/>
                  <a:pt x="634" y="1523"/>
                  <a:pt x="634" y="1484"/>
                </a:cubicBezTo>
                <a:cubicBezTo>
                  <a:pt x="634" y="1445"/>
                  <a:pt x="665" y="1414"/>
                  <a:pt x="704" y="1414"/>
                </a:cubicBezTo>
                <a:cubicBezTo>
                  <a:pt x="743" y="1414"/>
                  <a:pt x="775" y="1445"/>
                  <a:pt x="775" y="1484"/>
                </a:cubicBezTo>
                <a:close/>
                <a:moveTo>
                  <a:pt x="704" y="835"/>
                </a:moveTo>
                <a:cubicBezTo>
                  <a:pt x="665" y="835"/>
                  <a:pt x="634" y="803"/>
                  <a:pt x="634" y="764"/>
                </a:cubicBezTo>
                <a:cubicBezTo>
                  <a:pt x="634" y="725"/>
                  <a:pt x="665" y="694"/>
                  <a:pt x="704" y="694"/>
                </a:cubicBezTo>
                <a:cubicBezTo>
                  <a:pt x="743" y="694"/>
                  <a:pt x="775" y="725"/>
                  <a:pt x="775" y="764"/>
                </a:cubicBezTo>
                <a:cubicBezTo>
                  <a:pt x="775" y="803"/>
                  <a:pt x="743" y="835"/>
                  <a:pt x="704" y="835"/>
                </a:cubicBezTo>
                <a:close/>
                <a:moveTo>
                  <a:pt x="1631" y="128"/>
                </a:moveTo>
                <a:cubicBezTo>
                  <a:pt x="1670" y="128"/>
                  <a:pt x="1702" y="159"/>
                  <a:pt x="1702" y="198"/>
                </a:cubicBezTo>
                <a:cubicBezTo>
                  <a:pt x="1702" y="237"/>
                  <a:pt x="1670" y="269"/>
                  <a:pt x="1631" y="269"/>
                </a:cubicBezTo>
                <a:cubicBezTo>
                  <a:pt x="1592" y="269"/>
                  <a:pt x="1560" y="237"/>
                  <a:pt x="1560" y="198"/>
                </a:cubicBezTo>
                <a:cubicBezTo>
                  <a:pt x="1560" y="159"/>
                  <a:pt x="1592" y="128"/>
                  <a:pt x="1631" y="128"/>
                </a:cubicBezTo>
                <a:close/>
                <a:moveTo>
                  <a:pt x="1159" y="128"/>
                </a:moveTo>
                <a:cubicBezTo>
                  <a:pt x="1198" y="128"/>
                  <a:pt x="1230" y="159"/>
                  <a:pt x="1230" y="198"/>
                </a:cubicBezTo>
                <a:cubicBezTo>
                  <a:pt x="1230" y="237"/>
                  <a:pt x="1198" y="269"/>
                  <a:pt x="1159" y="269"/>
                </a:cubicBezTo>
                <a:cubicBezTo>
                  <a:pt x="1120" y="269"/>
                  <a:pt x="1088" y="237"/>
                  <a:pt x="1088" y="198"/>
                </a:cubicBezTo>
                <a:cubicBezTo>
                  <a:pt x="1088" y="159"/>
                  <a:pt x="1120" y="128"/>
                  <a:pt x="1159" y="128"/>
                </a:cubicBezTo>
                <a:close/>
                <a:moveTo>
                  <a:pt x="1681" y="1799"/>
                </a:moveTo>
                <a:cubicBezTo>
                  <a:pt x="1681" y="1675"/>
                  <a:pt x="1681" y="1675"/>
                  <a:pt x="1681" y="1675"/>
                </a:cubicBezTo>
                <a:cubicBezTo>
                  <a:pt x="1763" y="1650"/>
                  <a:pt x="1823" y="1574"/>
                  <a:pt x="1823" y="1484"/>
                </a:cubicBezTo>
                <a:cubicBezTo>
                  <a:pt x="1823" y="1375"/>
                  <a:pt x="1734" y="1286"/>
                  <a:pt x="1624" y="1286"/>
                </a:cubicBezTo>
                <a:cubicBezTo>
                  <a:pt x="1514" y="1286"/>
                  <a:pt x="1425" y="1375"/>
                  <a:pt x="1425" y="1484"/>
                </a:cubicBezTo>
                <a:cubicBezTo>
                  <a:pt x="1425" y="1569"/>
                  <a:pt x="1478" y="1641"/>
                  <a:pt x="1553" y="1670"/>
                </a:cubicBezTo>
                <a:cubicBezTo>
                  <a:pt x="1553" y="1814"/>
                  <a:pt x="1553" y="1814"/>
                  <a:pt x="1553" y="1814"/>
                </a:cubicBezTo>
                <a:cubicBezTo>
                  <a:pt x="1507" y="1836"/>
                  <a:pt x="1472" y="1874"/>
                  <a:pt x="1453" y="1922"/>
                </a:cubicBezTo>
                <a:cubicBezTo>
                  <a:pt x="1362" y="1922"/>
                  <a:pt x="1362" y="1922"/>
                  <a:pt x="1362" y="1922"/>
                </a:cubicBezTo>
                <a:cubicBezTo>
                  <a:pt x="1333" y="1847"/>
                  <a:pt x="1261" y="1794"/>
                  <a:pt x="1177" y="1794"/>
                </a:cubicBezTo>
                <a:cubicBezTo>
                  <a:pt x="1067" y="1794"/>
                  <a:pt x="978" y="1883"/>
                  <a:pt x="978" y="1993"/>
                </a:cubicBezTo>
                <a:cubicBezTo>
                  <a:pt x="978" y="2103"/>
                  <a:pt x="1067" y="2192"/>
                  <a:pt x="1177" y="2192"/>
                </a:cubicBezTo>
                <a:cubicBezTo>
                  <a:pt x="1266" y="2192"/>
                  <a:pt x="1343" y="2132"/>
                  <a:pt x="1367" y="2050"/>
                </a:cubicBezTo>
                <a:cubicBezTo>
                  <a:pt x="1448" y="2050"/>
                  <a:pt x="1448" y="2050"/>
                  <a:pt x="1448" y="2050"/>
                </a:cubicBezTo>
                <a:cubicBezTo>
                  <a:pt x="1473" y="2132"/>
                  <a:pt x="1549" y="2192"/>
                  <a:pt x="1639" y="2192"/>
                </a:cubicBezTo>
                <a:cubicBezTo>
                  <a:pt x="1748" y="2192"/>
                  <a:pt x="1838" y="2103"/>
                  <a:pt x="1838" y="1993"/>
                </a:cubicBezTo>
                <a:cubicBezTo>
                  <a:pt x="1838" y="1898"/>
                  <a:pt x="1770" y="1818"/>
                  <a:pt x="1681" y="1799"/>
                </a:cubicBezTo>
                <a:close/>
                <a:moveTo>
                  <a:pt x="1177" y="2064"/>
                </a:moveTo>
                <a:cubicBezTo>
                  <a:pt x="1138" y="2064"/>
                  <a:pt x="1106" y="2032"/>
                  <a:pt x="1106" y="1993"/>
                </a:cubicBezTo>
                <a:cubicBezTo>
                  <a:pt x="1106" y="1954"/>
                  <a:pt x="1138" y="1922"/>
                  <a:pt x="1177" y="1922"/>
                </a:cubicBezTo>
                <a:cubicBezTo>
                  <a:pt x="1216" y="1922"/>
                  <a:pt x="1247" y="1954"/>
                  <a:pt x="1247" y="1993"/>
                </a:cubicBezTo>
                <a:cubicBezTo>
                  <a:pt x="1247" y="2032"/>
                  <a:pt x="1216" y="2064"/>
                  <a:pt x="1177" y="2064"/>
                </a:cubicBezTo>
                <a:close/>
                <a:moveTo>
                  <a:pt x="1624" y="1414"/>
                </a:moveTo>
                <a:cubicBezTo>
                  <a:pt x="1663" y="1414"/>
                  <a:pt x="1695" y="1445"/>
                  <a:pt x="1695" y="1484"/>
                </a:cubicBezTo>
                <a:cubicBezTo>
                  <a:pt x="1695" y="1523"/>
                  <a:pt x="1663" y="1555"/>
                  <a:pt x="1624" y="1555"/>
                </a:cubicBezTo>
                <a:cubicBezTo>
                  <a:pt x="1585" y="1555"/>
                  <a:pt x="1553" y="1523"/>
                  <a:pt x="1553" y="1484"/>
                </a:cubicBezTo>
                <a:cubicBezTo>
                  <a:pt x="1553" y="1445"/>
                  <a:pt x="1585" y="1414"/>
                  <a:pt x="1624" y="1414"/>
                </a:cubicBezTo>
                <a:close/>
                <a:moveTo>
                  <a:pt x="1639" y="2064"/>
                </a:moveTo>
                <a:cubicBezTo>
                  <a:pt x="1600" y="2064"/>
                  <a:pt x="1568" y="2032"/>
                  <a:pt x="1568" y="1993"/>
                </a:cubicBezTo>
                <a:cubicBezTo>
                  <a:pt x="1568" y="1954"/>
                  <a:pt x="1600" y="1922"/>
                  <a:pt x="1639" y="1922"/>
                </a:cubicBezTo>
                <a:cubicBezTo>
                  <a:pt x="1678" y="1922"/>
                  <a:pt x="1710" y="1954"/>
                  <a:pt x="1710" y="1993"/>
                </a:cubicBezTo>
                <a:cubicBezTo>
                  <a:pt x="1710" y="2032"/>
                  <a:pt x="1678" y="2064"/>
                  <a:pt x="1639" y="2064"/>
                </a:cubicBezTo>
                <a:close/>
                <a:moveTo>
                  <a:pt x="1133" y="1678"/>
                </a:moveTo>
                <a:cubicBezTo>
                  <a:pt x="1147" y="1681"/>
                  <a:pt x="1162" y="1683"/>
                  <a:pt x="1177" y="1683"/>
                </a:cubicBezTo>
                <a:cubicBezTo>
                  <a:pt x="1286" y="1683"/>
                  <a:pt x="1375" y="1594"/>
                  <a:pt x="1375" y="1484"/>
                </a:cubicBezTo>
                <a:cubicBezTo>
                  <a:pt x="1375" y="1375"/>
                  <a:pt x="1286" y="1286"/>
                  <a:pt x="1177" y="1286"/>
                </a:cubicBezTo>
                <a:cubicBezTo>
                  <a:pt x="1067" y="1286"/>
                  <a:pt x="978" y="1375"/>
                  <a:pt x="978" y="1484"/>
                </a:cubicBezTo>
                <a:cubicBezTo>
                  <a:pt x="978" y="1531"/>
                  <a:pt x="994" y="1575"/>
                  <a:pt x="1022" y="1609"/>
                </a:cubicBezTo>
                <a:cubicBezTo>
                  <a:pt x="807" y="1823"/>
                  <a:pt x="807" y="1823"/>
                  <a:pt x="807" y="1823"/>
                </a:cubicBezTo>
                <a:cubicBezTo>
                  <a:pt x="777" y="1805"/>
                  <a:pt x="742" y="1794"/>
                  <a:pt x="704" y="1794"/>
                </a:cubicBezTo>
                <a:cubicBezTo>
                  <a:pt x="620" y="1794"/>
                  <a:pt x="548" y="1847"/>
                  <a:pt x="519" y="1922"/>
                </a:cubicBezTo>
                <a:cubicBezTo>
                  <a:pt x="384" y="1922"/>
                  <a:pt x="384" y="1922"/>
                  <a:pt x="384" y="1922"/>
                </a:cubicBezTo>
                <a:cubicBezTo>
                  <a:pt x="366" y="1874"/>
                  <a:pt x="330" y="1836"/>
                  <a:pt x="285" y="1814"/>
                </a:cubicBezTo>
                <a:cubicBezTo>
                  <a:pt x="285" y="950"/>
                  <a:pt x="285" y="950"/>
                  <a:pt x="285" y="950"/>
                </a:cubicBezTo>
                <a:cubicBezTo>
                  <a:pt x="359" y="921"/>
                  <a:pt x="412" y="849"/>
                  <a:pt x="412" y="764"/>
                </a:cubicBezTo>
                <a:cubicBezTo>
                  <a:pt x="412" y="655"/>
                  <a:pt x="323" y="566"/>
                  <a:pt x="214" y="566"/>
                </a:cubicBezTo>
                <a:cubicBezTo>
                  <a:pt x="104" y="566"/>
                  <a:pt x="15" y="655"/>
                  <a:pt x="15" y="764"/>
                </a:cubicBezTo>
                <a:cubicBezTo>
                  <a:pt x="15" y="854"/>
                  <a:pt x="75" y="930"/>
                  <a:pt x="157" y="955"/>
                </a:cubicBezTo>
                <a:cubicBezTo>
                  <a:pt x="157" y="1799"/>
                  <a:pt x="157" y="1799"/>
                  <a:pt x="157" y="1799"/>
                </a:cubicBezTo>
                <a:cubicBezTo>
                  <a:pt x="67" y="1818"/>
                  <a:pt x="0" y="1898"/>
                  <a:pt x="0" y="1993"/>
                </a:cubicBezTo>
                <a:cubicBezTo>
                  <a:pt x="0" y="2103"/>
                  <a:pt x="89" y="2192"/>
                  <a:pt x="199" y="2192"/>
                </a:cubicBezTo>
                <a:cubicBezTo>
                  <a:pt x="289" y="2192"/>
                  <a:pt x="365" y="2132"/>
                  <a:pt x="389" y="2050"/>
                </a:cubicBezTo>
                <a:cubicBezTo>
                  <a:pt x="514" y="2050"/>
                  <a:pt x="514" y="2050"/>
                  <a:pt x="514" y="2050"/>
                </a:cubicBezTo>
                <a:cubicBezTo>
                  <a:pt x="538" y="2132"/>
                  <a:pt x="615" y="2192"/>
                  <a:pt x="704" y="2192"/>
                </a:cubicBezTo>
                <a:cubicBezTo>
                  <a:pt x="814" y="2192"/>
                  <a:pt x="903" y="2103"/>
                  <a:pt x="903" y="1993"/>
                </a:cubicBezTo>
                <a:cubicBezTo>
                  <a:pt x="903" y="1968"/>
                  <a:pt x="898" y="1944"/>
                  <a:pt x="890" y="1922"/>
                </a:cubicBezTo>
                <a:lnTo>
                  <a:pt x="1133" y="1678"/>
                </a:lnTo>
                <a:close/>
                <a:moveTo>
                  <a:pt x="1177" y="1414"/>
                </a:moveTo>
                <a:cubicBezTo>
                  <a:pt x="1216" y="1414"/>
                  <a:pt x="1247" y="1445"/>
                  <a:pt x="1247" y="1484"/>
                </a:cubicBezTo>
                <a:cubicBezTo>
                  <a:pt x="1247" y="1523"/>
                  <a:pt x="1216" y="1555"/>
                  <a:pt x="1177" y="1555"/>
                </a:cubicBezTo>
                <a:cubicBezTo>
                  <a:pt x="1138" y="1555"/>
                  <a:pt x="1106" y="1523"/>
                  <a:pt x="1106" y="1484"/>
                </a:cubicBezTo>
                <a:cubicBezTo>
                  <a:pt x="1106" y="1445"/>
                  <a:pt x="1138" y="1414"/>
                  <a:pt x="1177" y="1414"/>
                </a:cubicBezTo>
                <a:close/>
                <a:moveTo>
                  <a:pt x="199" y="2064"/>
                </a:moveTo>
                <a:cubicBezTo>
                  <a:pt x="160" y="2064"/>
                  <a:pt x="128" y="2032"/>
                  <a:pt x="128" y="1993"/>
                </a:cubicBezTo>
                <a:cubicBezTo>
                  <a:pt x="128" y="1954"/>
                  <a:pt x="160" y="1922"/>
                  <a:pt x="199" y="1922"/>
                </a:cubicBezTo>
                <a:cubicBezTo>
                  <a:pt x="238" y="1922"/>
                  <a:pt x="270" y="1954"/>
                  <a:pt x="270" y="1993"/>
                </a:cubicBezTo>
                <a:cubicBezTo>
                  <a:pt x="270" y="2032"/>
                  <a:pt x="238" y="2064"/>
                  <a:pt x="199" y="2064"/>
                </a:cubicBezTo>
                <a:close/>
                <a:moveTo>
                  <a:pt x="214" y="835"/>
                </a:moveTo>
                <a:cubicBezTo>
                  <a:pt x="175" y="835"/>
                  <a:pt x="143" y="803"/>
                  <a:pt x="143" y="764"/>
                </a:cubicBezTo>
                <a:cubicBezTo>
                  <a:pt x="143" y="725"/>
                  <a:pt x="175" y="694"/>
                  <a:pt x="214" y="694"/>
                </a:cubicBezTo>
                <a:cubicBezTo>
                  <a:pt x="253" y="694"/>
                  <a:pt x="284" y="725"/>
                  <a:pt x="284" y="764"/>
                </a:cubicBezTo>
                <a:cubicBezTo>
                  <a:pt x="284" y="803"/>
                  <a:pt x="253" y="835"/>
                  <a:pt x="214" y="835"/>
                </a:cubicBezTo>
                <a:close/>
                <a:moveTo>
                  <a:pt x="704" y="2064"/>
                </a:moveTo>
                <a:cubicBezTo>
                  <a:pt x="665" y="2064"/>
                  <a:pt x="634" y="2032"/>
                  <a:pt x="634" y="1993"/>
                </a:cubicBezTo>
                <a:cubicBezTo>
                  <a:pt x="634" y="1954"/>
                  <a:pt x="665" y="1922"/>
                  <a:pt x="704" y="1922"/>
                </a:cubicBezTo>
                <a:cubicBezTo>
                  <a:pt x="743" y="1922"/>
                  <a:pt x="775" y="1954"/>
                  <a:pt x="775" y="1993"/>
                </a:cubicBezTo>
                <a:cubicBezTo>
                  <a:pt x="775" y="2032"/>
                  <a:pt x="743" y="2064"/>
                  <a:pt x="704" y="2064"/>
                </a:cubicBezTo>
                <a:close/>
              </a:path>
            </a:pathLst>
          </a:custGeom>
          <a:solidFill>
            <a:schemeClr val="tx2"/>
          </a:solidFill>
          <a:ln>
            <a:noFill/>
          </a:ln>
        </p:spPr>
        <p:txBody>
          <a:bodyPr vert="horz" wrap="square" lIns="109693" tIns="54847" rIns="109693" bIns="54847" numCol="1" anchor="t" anchorCtr="0" compatLnSpc="1">
            <a:prstTxWarp prst="textNoShape">
              <a:avLst/>
            </a:prstTxWarp>
          </a:bodyPr>
          <a:lstStyle/>
          <a:p>
            <a:endParaRPr lang="en-US" sz="2099" dirty="0"/>
          </a:p>
        </p:txBody>
      </p:sp>
    </p:spTree>
    <p:extLst>
      <p:ext uri="{BB962C8B-B14F-4D97-AF65-F5344CB8AC3E}">
        <p14:creationId xmlns:p14="http://schemas.microsoft.com/office/powerpoint/2010/main" val="3019459039"/>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s-AR" dirty="0" smtClean="0"/>
              <a:t>Instalación y Referencia</a:t>
            </a:r>
            <a:endParaRPr lang="es-AR" dirty="0"/>
          </a:p>
        </p:txBody>
      </p:sp>
      <p:sp>
        <p:nvSpPr>
          <p:cNvPr id="5" name="TextBox 4"/>
          <p:cNvSpPr txBox="1"/>
          <p:nvPr/>
        </p:nvSpPr>
        <p:spPr>
          <a:xfrm>
            <a:off x="3241963" y="2406816"/>
            <a:ext cx="6044540" cy="849463"/>
          </a:xfrm>
          <a:prstGeom prst="rect">
            <a:avLst/>
          </a:prstGeom>
          <a:noFill/>
        </p:spPr>
        <p:txBody>
          <a:bodyPr wrap="square" lIns="182880" tIns="146304" rIns="182880" bIns="146304" rtlCol="0">
            <a:spAutoFit/>
          </a:bodyPr>
          <a:lstStyle/>
          <a:p>
            <a:pPr>
              <a:lnSpc>
                <a:spcPct val="90000"/>
              </a:lnSpc>
            </a:pPr>
            <a:r>
              <a:rPr lang="es-AR" sz="4000" dirty="0" smtClean="0">
                <a:solidFill>
                  <a:srgbClr val="00188F"/>
                </a:solidFill>
                <a:latin typeface="Segoe UI Light"/>
              </a:rPr>
              <a:t>Web </a:t>
            </a:r>
            <a:r>
              <a:rPr lang="es-AR" sz="4000" dirty="0" err="1" smtClean="0">
                <a:solidFill>
                  <a:srgbClr val="00188F"/>
                </a:solidFill>
                <a:latin typeface="Segoe UI Light"/>
              </a:rPr>
              <a:t>Platform</a:t>
            </a:r>
            <a:r>
              <a:rPr lang="es-AR" sz="4000" dirty="0" smtClean="0">
                <a:solidFill>
                  <a:srgbClr val="00188F"/>
                </a:solidFill>
                <a:latin typeface="Segoe UI Light"/>
              </a:rPr>
              <a:t> </a:t>
            </a:r>
            <a:r>
              <a:rPr lang="es-AR" sz="4000" dirty="0" err="1" smtClean="0">
                <a:solidFill>
                  <a:srgbClr val="00188F"/>
                </a:solidFill>
                <a:latin typeface="Segoe UI Light"/>
              </a:rPr>
              <a:t>Installer</a:t>
            </a:r>
            <a:endParaRPr lang="es-AR" sz="2400" dirty="0" smtClean="0">
              <a:gradFill>
                <a:gsLst>
                  <a:gs pos="2917">
                    <a:schemeClr val="tx1"/>
                  </a:gs>
                  <a:gs pos="30000">
                    <a:schemeClr val="tx1"/>
                  </a:gs>
                </a:gsLst>
                <a:lin ang="5400000" scaled="0"/>
              </a:gradFill>
            </a:endParaRPr>
          </a:p>
        </p:txBody>
      </p:sp>
      <p:pic>
        <p:nvPicPr>
          <p:cNvPr id="1026" name="Picture 2" descr="C:\Users\GIGLES~1\AppData\Local\Temp\SNAGHTML1a0b87cd.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07595" y="4164279"/>
            <a:ext cx="2019857" cy="2019857"/>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3241962" y="4404765"/>
            <a:ext cx="8229601" cy="1538883"/>
          </a:xfrm>
          <a:prstGeom prst="rect">
            <a:avLst/>
          </a:prstGeom>
        </p:spPr>
        <p:txBody>
          <a:bodyPr wrap="square">
            <a:spAutoFit/>
          </a:bodyPr>
          <a:lstStyle/>
          <a:p>
            <a:pPr lvl="0" defTabSz="914064">
              <a:lnSpc>
                <a:spcPct val="90000"/>
              </a:lnSpc>
              <a:spcBef>
                <a:spcPct val="20000"/>
              </a:spcBef>
              <a:buSzPct val="90000"/>
            </a:pPr>
            <a:r>
              <a:rPr lang="es-AR" sz="4000" dirty="0" smtClean="0">
                <a:solidFill>
                  <a:srgbClr val="00188F"/>
                </a:solidFill>
                <a:latin typeface="Segoe UI Light"/>
              </a:rPr>
              <a:t>MSDN – Referencia de Windows </a:t>
            </a:r>
            <a:r>
              <a:rPr lang="es-AR" sz="4000" dirty="0" err="1" smtClean="0">
                <a:solidFill>
                  <a:srgbClr val="00188F"/>
                </a:solidFill>
                <a:latin typeface="Segoe UI Light"/>
              </a:rPr>
              <a:t>Azure</a:t>
            </a:r>
            <a:r>
              <a:rPr lang="es-AR" sz="4000" dirty="0" smtClean="0">
                <a:solidFill>
                  <a:srgbClr val="00188F"/>
                </a:solidFill>
                <a:latin typeface="Segoe UI Light"/>
              </a:rPr>
              <a:t> </a:t>
            </a:r>
            <a:r>
              <a:rPr lang="es-AR" sz="4000" dirty="0" err="1" smtClean="0">
                <a:solidFill>
                  <a:srgbClr val="00188F"/>
                </a:solidFill>
                <a:latin typeface="Segoe UI Light"/>
              </a:rPr>
              <a:t>PowerShell</a:t>
            </a:r>
            <a:r>
              <a:rPr lang="es-AR" sz="4000" dirty="0" smtClean="0">
                <a:solidFill>
                  <a:srgbClr val="00188F"/>
                </a:solidFill>
                <a:latin typeface="Segoe UI Light"/>
              </a:rPr>
              <a:t> </a:t>
            </a:r>
            <a:r>
              <a:rPr lang="es-AR" sz="4000" dirty="0" err="1" smtClean="0">
                <a:solidFill>
                  <a:srgbClr val="00188F"/>
                </a:solidFill>
                <a:latin typeface="Segoe UI Light"/>
              </a:rPr>
              <a:t>CMDlets</a:t>
            </a:r>
            <a:endParaRPr lang="es-AR" sz="4000" dirty="0">
              <a:solidFill>
                <a:srgbClr val="00188F"/>
              </a:solidFill>
              <a:latin typeface="Segoe UI Light"/>
            </a:endParaRPr>
          </a:p>
          <a:p>
            <a:pPr marL="457006" lvl="0" indent="-457006" defTabSz="914064">
              <a:lnSpc>
                <a:spcPct val="90000"/>
              </a:lnSpc>
              <a:spcBef>
                <a:spcPct val="20000"/>
              </a:spcBef>
              <a:buSzPct val="90000"/>
              <a:buFont typeface="Arial" pitchFamily="34" charset="0"/>
              <a:buChar char="•"/>
            </a:pPr>
            <a:r>
              <a:rPr lang="es-AR" sz="2000" dirty="0">
                <a:solidFill>
                  <a:srgbClr val="505050">
                    <a:lumMod val="75000"/>
                    <a:lumOff val="25000"/>
                  </a:srgbClr>
                </a:solidFill>
                <a:latin typeface="Segoe UI Light"/>
              </a:rPr>
              <a:t>http://</a:t>
            </a:r>
            <a:r>
              <a:rPr lang="es-AR" sz="2000" dirty="0" smtClean="0">
                <a:solidFill>
                  <a:srgbClr val="505050">
                    <a:lumMod val="75000"/>
                    <a:lumOff val="25000"/>
                  </a:srgbClr>
                </a:solidFill>
                <a:latin typeface="Segoe UI Light"/>
              </a:rPr>
              <a:t>msdn.microsoft.com/en-us/library/windowsazure/jj554330.aspx</a:t>
            </a:r>
            <a:endParaRPr lang="es-AR" sz="2000" dirty="0">
              <a:solidFill>
                <a:srgbClr val="505050">
                  <a:lumMod val="75000"/>
                  <a:lumOff val="25000"/>
                </a:srgbClr>
              </a:solidFill>
              <a:latin typeface="Segoe UI Light"/>
            </a:endParaRPr>
          </a:p>
        </p:txBody>
      </p:sp>
      <p:pic>
        <p:nvPicPr>
          <p:cNvPr id="8" name="Picture 7"/>
          <p:cNvPicPr>
            <a:picLocks noChangeAspect="1"/>
          </p:cNvPicPr>
          <p:nvPr/>
        </p:nvPicPr>
        <p:blipFill>
          <a:blip r:embed="rId4"/>
          <a:stretch>
            <a:fillRect/>
          </a:stretch>
        </p:blipFill>
        <p:spPr>
          <a:xfrm>
            <a:off x="1009688" y="1733797"/>
            <a:ext cx="2017764" cy="2193222"/>
          </a:xfrm>
          <a:prstGeom prst="rect">
            <a:avLst/>
          </a:prstGeom>
        </p:spPr>
      </p:pic>
    </p:spTree>
    <p:extLst>
      <p:ext uri="{BB962C8B-B14F-4D97-AF65-F5344CB8AC3E}">
        <p14:creationId xmlns:p14="http://schemas.microsoft.com/office/powerpoint/2010/main" val="4190948121"/>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s-AR" dirty="0" smtClean="0"/>
              <a:t>Qué se puede hacer con </a:t>
            </a:r>
            <a:r>
              <a:rPr lang="es-AR" dirty="0" err="1" smtClean="0"/>
              <a:t>PowerShell</a:t>
            </a:r>
            <a:r>
              <a:rPr lang="es-AR" dirty="0" smtClean="0"/>
              <a:t>?</a:t>
            </a:r>
            <a:endParaRPr lang="es-AR" dirty="0"/>
          </a:p>
        </p:txBody>
      </p:sp>
      <p:sp>
        <p:nvSpPr>
          <p:cNvPr id="15" name="Text Placeholder 4"/>
          <p:cNvSpPr txBox="1">
            <a:spLocks/>
          </p:cNvSpPr>
          <p:nvPr/>
        </p:nvSpPr>
        <p:spPr>
          <a:xfrm>
            <a:off x="1830330" y="1900637"/>
            <a:ext cx="9849041" cy="1307251"/>
          </a:xfrm>
          <a:prstGeom prst="rect">
            <a:avLst/>
          </a:prstGeom>
          <a:solidFill>
            <a:schemeClr val="tx1">
              <a:alpha val="5000"/>
            </a:schemeClr>
          </a:solidFill>
        </p:spPr>
        <p:txBody>
          <a:bodyPr lIns="137102" tIns="0" rIns="182800" bIns="0" anchor="ctr"/>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768"/>
              </a:spcBef>
              <a:buSzTx/>
            </a:pPr>
            <a:r>
              <a:rPr lang="es-AR" sz="2399" spc="-71" dirty="0" smtClean="0">
                <a:solidFill>
                  <a:schemeClr val="accent2">
                    <a:alpha val="99000"/>
                  </a:schemeClr>
                </a:solidFill>
                <a:latin typeface="Segoe UI Light" pitchFamily="34" charset="0"/>
                <a:cs typeface="Segoe UI Light" pitchFamily="34" charset="0"/>
              </a:rPr>
              <a:t>Automatización</a:t>
            </a:r>
            <a:endParaRPr lang="es-AR" sz="2399" spc="-71" dirty="0" smtClean="0">
              <a:gradFill>
                <a:gsLst>
                  <a:gs pos="0">
                    <a:srgbClr val="292929"/>
                  </a:gs>
                  <a:gs pos="100000">
                    <a:srgbClr val="292929"/>
                  </a:gs>
                </a:gsLst>
                <a:lin ang="5400000" scaled="0"/>
              </a:gradFill>
              <a:latin typeface="Segoe UI Light"/>
            </a:endParaRPr>
          </a:p>
          <a:p>
            <a:pPr fontAlgn="ctr">
              <a:lnSpc>
                <a:spcPct val="100000"/>
              </a:lnSpc>
              <a:spcBef>
                <a:spcPts val="0"/>
              </a:spcBef>
              <a:spcAft>
                <a:spcPct val="0"/>
              </a:spcAft>
              <a:buSzTx/>
              <a:tabLst>
                <a:tab pos="304598" algn="l"/>
              </a:tabLst>
            </a:pPr>
            <a:r>
              <a:rPr lang="es-AR" sz="1600" dirty="0" smtClean="0">
                <a:solidFill>
                  <a:srgbClr val="525051">
                    <a:alpha val="99000"/>
                  </a:srgbClr>
                </a:solidFill>
                <a:latin typeface="Segoe UI"/>
              </a:rPr>
              <a:t>Consultas, Gestión y Configuración de Maquinas Virtuales a través de múltiples suscripciones, </a:t>
            </a:r>
            <a:br>
              <a:rPr lang="es-AR" sz="1600" dirty="0" smtClean="0">
                <a:solidFill>
                  <a:srgbClr val="525051">
                    <a:alpha val="99000"/>
                  </a:srgbClr>
                </a:solidFill>
                <a:latin typeface="Segoe UI"/>
              </a:rPr>
            </a:br>
            <a:r>
              <a:rPr lang="es-AR" sz="1600" dirty="0" err="1" smtClean="0">
                <a:solidFill>
                  <a:srgbClr val="525051">
                    <a:alpha val="99000"/>
                  </a:srgbClr>
                </a:solidFill>
                <a:latin typeface="Segoe UI"/>
              </a:rPr>
              <a:t>cloud</a:t>
            </a:r>
            <a:r>
              <a:rPr lang="es-AR" sz="1600" dirty="0" smtClean="0">
                <a:solidFill>
                  <a:srgbClr val="525051">
                    <a:alpha val="99000"/>
                  </a:srgbClr>
                </a:solidFill>
                <a:latin typeface="Segoe UI"/>
              </a:rPr>
              <a:t> </a:t>
            </a:r>
            <a:r>
              <a:rPr lang="es-AR" sz="1600" dirty="0" err="1" smtClean="0">
                <a:solidFill>
                  <a:srgbClr val="525051">
                    <a:alpha val="99000"/>
                  </a:srgbClr>
                </a:solidFill>
                <a:latin typeface="Segoe UI"/>
              </a:rPr>
              <a:t>services</a:t>
            </a:r>
            <a:r>
              <a:rPr lang="es-AR" sz="1600" dirty="0" smtClean="0">
                <a:solidFill>
                  <a:srgbClr val="525051">
                    <a:alpha val="99000"/>
                  </a:srgbClr>
                </a:solidFill>
                <a:latin typeface="Segoe UI"/>
              </a:rPr>
              <a:t> y </a:t>
            </a:r>
            <a:r>
              <a:rPr lang="es-AR" sz="1600" dirty="0" err="1" smtClean="0">
                <a:solidFill>
                  <a:srgbClr val="525051">
                    <a:alpha val="99000"/>
                  </a:srgbClr>
                </a:solidFill>
                <a:latin typeface="Segoe UI"/>
              </a:rPr>
              <a:t>storage</a:t>
            </a:r>
            <a:r>
              <a:rPr lang="es-AR" sz="1600" dirty="0" smtClean="0">
                <a:solidFill>
                  <a:srgbClr val="525051">
                    <a:alpha val="99000"/>
                  </a:srgbClr>
                </a:solidFill>
                <a:latin typeface="Segoe UI"/>
              </a:rPr>
              <a:t> </a:t>
            </a:r>
            <a:r>
              <a:rPr lang="es-AR" sz="1600" dirty="0" err="1" smtClean="0">
                <a:solidFill>
                  <a:srgbClr val="525051">
                    <a:alpha val="99000"/>
                  </a:srgbClr>
                </a:solidFill>
                <a:latin typeface="Segoe UI"/>
              </a:rPr>
              <a:t>accounts</a:t>
            </a:r>
            <a:r>
              <a:rPr lang="es-AR" sz="1600" dirty="0" smtClean="0">
                <a:solidFill>
                  <a:srgbClr val="525051">
                    <a:alpha val="99000"/>
                  </a:srgbClr>
                </a:solidFill>
                <a:latin typeface="Segoe UI"/>
              </a:rPr>
              <a:t>.</a:t>
            </a:r>
            <a:endParaRPr lang="es-AR" sz="1600" kern="0" dirty="0">
              <a:ln>
                <a:solidFill>
                  <a:prstClr val="white">
                    <a:alpha val="0"/>
                  </a:prstClr>
                </a:solidFill>
              </a:ln>
              <a:solidFill>
                <a:srgbClr val="373737"/>
              </a:solidFill>
              <a:latin typeface="Segoe UI"/>
              <a:cs typeface="Arial" pitchFamily="34" charset="0"/>
            </a:endParaRPr>
          </a:p>
        </p:txBody>
      </p:sp>
      <p:sp>
        <p:nvSpPr>
          <p:cNvPr id="16" name="Rectangle 15"/>
          <p:cNvSpPr>
            <a:spLocks noChangeAspect="1"/>
          </p:cNvSpPr>
          <p:nvPr/>
        </p:nvSpPr>
        <p:spPr bwMode="auto">
          <a:xfrm>
            <a:off x="522151" y="1900637"/>
            <a:ext cx="1309347" cy="130934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1388" tIns="45695" rIns="91388" bIns="45695" rtlCol="0" anchor="ctr"/>
          <a:lstStyle/>
          <a:p>
            <a:pPr algn="ctr"/>
            <a:endParaRPr lang="en-US" sz="1800" dirty="0"/>
          </a:p>
        </p:txBody>
      </p:sp>
      <p:sp>
        <p:nvSpPr>
          <p:cNvPr id="17" name="Rectangle 16"/>
          <p:cNvSpPr>
            <a:spLocks/>
          </p:cNvSpPr>
          <p:nvPr/>
        </p:nvSpPr>
        <p:spPr bwMode="auto">
          <a:xfrm>
            <a:off x="522158" y="3390853"/>
            <a:ext cx="1307250" cy="130725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00" tIns="45701" rIns="91400" bIns="45701" rtlCol="0" anchor="ctr"/>
          <a:lstStyle/>
          <a:p>
            <a:pPr algn="ctr"/>
            <a:endParaRPr lang="en-US" sz="1800" dirty="0"/>
          </a:p>
        </p:txBody>
      </p:sp>
      <p:sp>
        <p:nvSpPr>
          <p:cNvPr id="18" name="Rectangle 17"/>
          <p:cNvSpPr>
            <a:spLocks/>
          </p:cNvSpPr>
          <p:nvPr/>
        </p:nvSpPr>
        <p:spPr bwMode="auto">
          <a:xfrm>
            <a:off x="522158" y="4878976"/>
            <a:ext cx="1307250" cy="130725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91388" tIns="45695" rIns="91388" bIns="45695" rtlCol="0" anchor="ctr"/>
          <a:lstStyle/>
          <a:p>
            <a:pPr algn="ctr"/>
            <a:endParaRPr lang="en-US" sz="1800" dirty="0"/>
          </a:p>
        </p:txBody>
      </p:sp>
      <p:sp>
        <p:nvSpPr>
          <p:cNvPr id="19" name="Text Placeholder 4"/>
          <p:cNvSpPr txBox="1">
            <a:spLocks/>
          </p:cNvSpPr>
          <p:nvPr/>
        </p:nvSpPr>
        <p:spPr>
          <a:xfrm>
            <a:off x="1830330" y="4878976"/>
            <a:ext cx="9849041" cy="1307251"/>
          </a:xfrm>
          <a:prstGeom prst="rect">
            <a:avLst/>
          </a:prstGeom>
          <a:solidFill>
            <a:schemeClr val="tx1">
              <a:alpha val="5000"/>
            </a:schemeClr>
          </a:solidFill>
        </p:spPr>
        <p:txBody>
          <a:bodyPr lIns="137102" tIns="0" rIns="182800" bIns="0" anchor="ctr"/>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768"/>
              </a:spcBef>
              <a:spcAft>
                <a:spcPts val="300"/>
              </a:spcAft>
              <a:buSzTx/>
            </a:pPr>
            <a:r>
              <a:rPr lang="es-AR" sz="2399" spc="-71" dirty="0" smtClean="0">
                <a:solidFill>
                  <a:schemeClr val="accent2">
                    <a:alpha val="99000"/>
                  </a:schemeClr>
                </a:solidFill>
                <a:latin typeface="Segoe UI Light" pitchFamily="34" charset="0"/>
                <a:cs typeface="Segoe UI Light" pitchFamily="34" charset="0"/>
              </a:rPr>
              <a:t>Redes Virtuales</a:t>
            </a:r>
          </a:p>
          <a:p>
            <a:pPr fontAlgn="ctr">
              <a:lnSpc>
                <a:spcPct val="100000"/>
              </a:lnSpc>
              <a:spcBef>
                <a:spcPts val="0"/>
              </a:spcBef>
              <a:spcAft>
                <a:spcPct val="0"/>
              </a:spcAft>
              <a:buSzTx/>
              <a:tabLst>
                <a:tab pos="304598" algn="l"/>
              </a:tabLst>
            </a:pPr>
            <a:r>
              <a:rPr lang="es-AR" sz="1600" dirty="0" smtClean="0">
                <a:solidFill>
                  <a:srgbClr val="525051">
                    <a:alpha val="99000"/>
                  </a:srgbClr>
                </a:solidFill>
                <a:latin typeface="Segoe UI"/>
              </a:rPr>
              <a:t>Redes Virtuales totalmente configuradas a través de script</a:t>
            </a:r>
            <a:endParaRPr lang="es-AR" sz="1600" dirty="0">
              <a:solidFill>
                <a:srgbClr val="525051">
                  <a:alpha val="99000"/>
                </a:srgbClr>
              </a:solidFill>
              <a:latin typeface="Segoe UI"/>
            </a:endParaRPr>
          </a:p>
        </p:txBody>
      </p:sp>
      <p:sp>
        <p:nvSpPr>
          <p:cNvPr id="20" name="Text Placeholder 4"/>
          <p:cNvSpPr txBox="1">
            <a:spLocks/>
          </p:cNvSpPr>
          <p:nvPr/>
        </p:nvSpPr>
        <p:spPr>
          <a:xfrm>
            <a:off x="1830330" y="3390853"/>
            <a:ext cx="9849041" cy="1307251"/>
          </a:xfrm>
          <a:prstGeom prst="rect">
            <a:avLst/>
          </a:prstGeom>
          <a:solidFill>
            <a:schemeClr val="tx1">
              <a:alpha val="5000"/>
            </a:schemeClr>
          </a:solidFill>
        </p:spPr>
        <p:txBody>
          <a:bodyPr lIns="137102" tIns="0" rIns="182800" bIns="0" anchor="ctr"/>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768"/>
              </a:spcBef>
              <a:buSzTx/>
            </a:pPr>
            <a:r>
              <a:rPr lang="es-AR" sz="2399" spc="-71" dirty="0" smtClean="0">
                <a:solidFill>
                  <a:schemeClr val="accent2">
                    <a:alpha val="99000"/>
                  </a:schemeClr>
                </a:solidFill>
                <a:latin typeface="Segoe UI Light" pitchFamily="34" charset="0"/>
                <a:cs typeface="Segoe UI Light" pitchFamily="34" charset="0"/>
              </a:rPr>
              <a:t>Aprovisionamiento de Maquinas Virtuales totalmente configuradas</a:t>
            </a:r>
            <a:endParaRPr lang="es-AR" sz="2399" spc="-71" dirty="0" smtClean="0">
              <a:gradFill>
                <a:gsLst>
                  <a:gs pos="0">
                    <a:srgbClr val="292929"/>
                  </a:gs>
                  <a:gs pos="100000">
                    <a:srgbClr val="292929"/>
                  </a:gs>
                </a:gsLst>
                <a:lin ang="5400000" scaled="0"/>
              </a:gradFill>
              <a:latin typeface="Segoe UI Light"/>
            </a:endParaRPr>
          </a:p>
          <a:p>
            <a:pPr fontAlgn="ctr">
              <a:lnSpc>
                <a:spcPct val="100000"/>
              </a:lnSpc>
              <a:spcBef>
                <a:spcPts val="0"/>
              </a:spcBef>
              <a:spcAft>
                <a:spcPct val="0"/>
              </a:spcAft>
              <a:buSzTx/>
              <a:tabLst>
                <a:tab pos="304598" algn="l"/>
              </a:tabLst>
            </a:pPr>
            <a:r>
              <a:rPr lang="es-AR" sz="1600" kern="0" dirty="0" smtClean="0">
                <a:ln>
                  <a:solidFill>
                    <a:prstClr val="white">
                      <a:alpha val="0"/>
                    </a:prstClr>
                  </a:solidFill>
                </a:ln>
                <a:solidFill>
                  <a:srgbClr val="373737"/>
                </a:solidFill>
                <a:latin typeface="Segoe UI"/>
                <a:cs typeface="Arial" pitchFamily="34" charset="0"/>
              </a:rPr>
              <a:t>Dominio registrado</a:t>
            </a:r>
          </a:p>
          <a:p>
            <a:pPr fontAlgn="ctr">
              <a:lnSpc>
                <a:spcPct val="100000"/>
              </a:lnSpc>
              <a:spcBef>
                <a:spcPts val="0"/>
              </a:spcBef>
              <a:spcAft>
                <a:spcPct val="0"/>
              </a:spcAft>
              <a:buSzTx/>
              <a:tabLst>
                <a:tab pos="304598" algn="l"/>
              </a:tabLst>
            </a:pPr>
            <a:r>
              <a:rPr lang="es-AR" sz="1600" kern="0" dirty="0" smtClean="0">
                <a:ln>
                  <a:solidFill>
                    <a:prstClr val="white">
                      <a:alpha val="0"/>
                    </a:prstClr>
                  </a:solidFill>
                </a:ln>
                <a:solidFill>
                  <a:srgbClr val="373737"/>
                </a:solidFill>
                <a:latin typeface="Segoe UI"/>
                <a:cs typeface="Arial" pitchFamily="34" charset="0"/>
              </a:rPr>
              <a:t>Almacenamiento y Redes configuradas</a:t>
            </a:r>
            <a:endParaRPr lang="es-AR" sz="1600" dirty="0">
              <a:solidFill>
                <a:srgbClr val="525051">
                  <a:alpha val="99000"/>
                </a:srgbClr>
              </a:solidFill>
              <a:latin typeface="Segoe UI"/>
            </a:endParaRPr>
          </a:p>
        </p:txBody>
      </p:sp>
      <p:sp>
        <p:nvSpPr>
          <p:cNvPr id="25" name="Freeform 89"/>
          <p:cNvSpPr>
            <a:spLocks noEditPoints="1"/>
          </p:cNvSpPr>
          <p:nvPr/>
        </p:nvSpPr>
        <p:spPr bwMode="black">
          <a:xfrm>
            <a:off x="737100" y="3762090"/>
            <a:ext cx="877365" cy="564782"/>
          </a:xfrm>
          <a:custGeom>
            <a:avLst/>
            <a:gdLst>
              <a:gd name="T0" fmla="*/ 350 w 3153"/>
              <a:gd name="T1" fmla="*/ 935 h 2031"/>
              <a:gd name="T2" fmla="*/ 788 w 3153"/>
              <a:gd name="T3" fmla="*/ 0 h 2031"/>
              <a:gd name="T4" fmla="*/ 2918 w 3153"/>
              <a:gd name="T5" fmla="*/ 1882 h 2031"/>
              <a:gd name="T6" fmla="*/ 2403 w 3153"/>
              <a:gd name="T7" fmla="*/ 1493 h 2031"/>
              <a:gd name="T8" fmla="*/ 2244 w 3153"/>
              <a:gd name="T9" fmla="*/ 1424 h 2031"/>
              <a:gd name="T10" fmla="*/ 2391 w 3153"/>
              <a:gd name="T11" fmla="*/ 1458 h 2031"/>
              <a:gd name="T12" fmla="*/ 1437 w 3153"/>
              <a:gd name="T13" fmla="*/ 1486 h 2031"/>
              <a:gd name="T14" fmla="*/ 1460 w 3153"/>
              <a:gd name="T15" fmla="*/ 1427 h 2031"/>
              <a:gd name="T16" fmla="*/ 1588 w 3153"/>
              <a:gd name="T17" fmla="*/ 1440 h 2031"/>
              <a:gd name="T18" fmla="*/ 1563 w 3153"/>
              <a:gd name="T19" fmla="*/ 1636 h 2031"/>
              <a:gd name="T20" fmla="*/ 1421 w 3153"/>
              <a:gd name="T21" fmla="*/ 1612 h 2031"/>
              <a:gd name="T22" fmla="*/ 1170 w 3153"/>
              <a:gd name="T23" fmla="*/ 1604 h 2031"/>
              <a:gd name="T24" fmla="*/ 1340 w 3153"/>
              <a:gd name="T25" fmla="*/ 1589 h 2031"/>
              <a:gd name="T26" fmla="*/ 1175 w 3153"/>
              <a:gd name="T27" fmla="*/ 1631 h 2031"/>
              <a:gd name="T28" fmla="*/ 1228 w 3153"/>
              <a:gd name="T29" fmla="*/ 1433 h 2031"/>
              <a:gd name="T30" fmla="*/ 1366 w 3153"/>
              <a:gd name="T31" fmla="*/ 1441 h 2031"/>
              <a:gd name="T32" fmla="*/ 916 w 3153"/>
              <a:gd name="T33" fmla="*/ 1607 h 2031"/>
              <a:gd name="T34" fmla="*/ 1099 w 3153"/>
              <a:gd name="T35" fmla="*/ 1564 h 2031"/>
              <a:gd name="T36" fmla="*/ 911 w 3153"/>
              <a:gd name="T37" fmla="*/ 1624 h 2031"/>
              <a:gd name="T38" fmla="*/ 832 w 3153"/>
              <a:gd name="T39" fmla="*/ 1503 h 2031"/>
              <a:gd name="T40" fmla="*/ 922 w 3153"/>
              <a:gd name="T41" fmla="*/ 1437 h 2031"/>
              <a:gd name="T42" fmla="*/ 999 w 3153"/>
              <a:gd name="T43" fmla="*/ 1440 h 2031"/>
              <a:gd name="T44" fmla="*/ 1143 w 3153"/>
              <a:gd name="T45" fmla="*/ 1436 h 2031"/>
              <a:gd name="T46" fmla="*/ 1113 w 3153"/>
              <a:gd name="T47" fmla="*/ 1496 h 2031"/>
              <a:gd name="T48" fmla="*/ 692 w 3153"/>
              <a:gd name="T49" fmla="*/ 1804 h 2031"/>
              <a:gd name="T50" fmla="*/ 574 w 3153"/>
              <a:gd name="T51" fmla="*/ 1739 h 2031"/>
              <a:gd name="T52" fmla="*/ 656 w 3153"/>
              <a:gd name="T53" fmla="*/ 1687 h 2031"/>
              <a:gd name="T54" fmla="*/ 823 w 3153"/>
              <a:gd name="T55" fmla="*/ 1619 h 2031"/>
              <a:gd name="T56" fmla="*/ 669 w 3153"/>
              <a:gd name="T57" fmla="*/ 1638 h 2031"/>
              <a:gd name="T58" fmla="*/ 713 w 3153"/>
              <a:gd name="T59" fmla="*/ 1551 h 2031"/>
              <a:gd name="T60" fmla="*/ 828 w 3153"/>
              <a:gd name="T61" fmla="*/ 1613 h 2031"/>
              <a:gd name="T62" fmla="*/ 1570 w 3153"/>
              <a:gd name="T63" fmla="*/ 1798 h 2031"/>
              <a:gd name="T64" fmla="*/ 850 w 3153"/>
              <a:gd name="T65" fmla="*/ 1803 h 2031"/>
              <a:gd name="T66" fmla="*/ 882 w 3153"/>
              <a:gd name="T67" fmla="*/ 1698 h 2031"/>
              <a:gd name="T68" fmla="*/ 1563 w 3153"/>
              <a:gd name="T69" fmla="*/ 1687 h 2031"/>
              <a:gd name="T70" fmla="*/ 1670 w 3153"/>
              <a:gd name="T71" fmla="*/ 1489 h 2031"/>
              <a:gd name="T72" fmla="*/ 1693 w 3153"/>
              <a:gd name="T73" fmla="*/ 1424 h 2031"/>
              <a:gd name="T74" fmla="*/ 1793 w 3153"/>
              <a:gd name="T75" fmla="*/ 1500 h 2031"/>
              <a:gd name="T76" fmla="*/ 1675 w 3153"/>
              <a:gd name="T77" fmla="*/ 1612 h 2031"/>
              <a:gd name="T78" fmla="*/ 1843 w 3153"/>
              <a:gd name="T79" fmla="*/ 1621 h 2031"/>
              <a:gd name="T80" fmla="*/ 1804 w 3153"/>
              <a:gd name="T81" fmla="*/ 1637 h 2031"/>
              <a:gd name="T82" fmla="*/ 1866 w 3153"/>
              <a:gd name="T83" fmla="*/ 1793 h 2031"/>
              <a:gd name="T84" fmla="*/ 1690 w 3153"/>
              <a:gd name="T85" fmla="*/ 1778 h 2031"/>
              <a:gd name="T86" fmla="*/ 1686 w 3153"/>
              <a:gd name="T87" fmla="*/ 1702 h 2031"/>
              <a:gd name="T88" fmla="*/ 1724 w 3153"/>
              <a:gd name="T89" fmla="*/ 1685 h 2031"/>
              <a:gd name="T90" fmla="*/ 1843 w 3153"/>
              <a:gd name="T91" fmla="*/ 1691 h 2031"/>
              <a:gd name="T92" fmla="*/ 2009 w 3153"/>
              <a:gd name="T93" fmla="*/ 1439 h 2031"/>
              <a:gd name="T94" fmla="*/ 2140 w 3153"/>
              <a:gd name="T95" fmla="*/ 1428 h 2031"/>
              <a:gd name="T96" fmla="*/ 2161 w 3153"/>
              <a:gd name="T97" fmla="*/ 1499 h 2031"/>
              <a:gd name="T98" fmla="*/ 2064 w 3153"/>
              <a:gd name="T99" fmla="*/ 1588 h 2031"/>
              <a:gd name="T100" fmla="*/ 2218 w 3153"/>
              <a:gd name="T101" fmla="*/ 1565 h 2031"/>
              <a:gd name="T102" fmla="*/ 2225 w 3153"/>
              <a:gd name="T103" fmla="*/ 1634 h 2031"/>
              <a:gd name="T104" fmla="*/ 2319 w 3153"/>
              <a:gd name="T105" fmla="*/ 1790 h 2031"/>
              <a:gd name="T106" fmla="*/ 2131 w 3153"/>
              <a:gd name="T107" fmla="*/ 1770 h 2031"/>
              <a:gd name="T108" fmla="*/ 2145 w 3153"/>
              <a:gd name="T109" fmla="*/ 1683 h 2031"/>
              <a:gd name="T110" fmla="*/ 2340 w 3153"/>
              <a:gd name="T111" fmla="*/ 1624 h 2031"/>
              <a:gd name="T112" fmla="*/ 2463 w 3153"/>
              <a:gd name="T113" fmla="*/ 1564 h 2031"/>
              <a:gd name="T114" fmla="*/ 2434 w 3153"/>
              <a:gd name="T115" fmla="*/ 1636 h 2031"/>
              <a:gd name="T116" fmla="*/ 2415 w 3153"/>
              <a:gd name="T117" fmla="*/ 1769 h 2031"/>
              <a:gd name="T118" fmla="*/ 2500 w 3153"/>
              <a:gd name="T119" fmla="*/ 1683 h 2031"/>
              <a:gd name="T120" fmla="*/ 2605 w 3153"/>
              <a:gd name="T121" fmla="*/ 1791 h 20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153" h="2031">
                <a:moveTo>
                  <a:pt x="448" y="830"/>
                </a:moveTo>
                <a:cubicBezTo>
                  <a:pt x="368" y="755"/>
                  <a:pt x="368" y="615"/>
                  <a:pt x="448" y="539"/>
                </a:cubicBezTo>
                <a:cubicBezTo>
                  <a:pt x="393" y="549"/>
                  <a:pt x="339" y="610"/>
                  <a:pt x="339" y="685"/>
                </a:cubicBezTo>
                <a:cubicBezTo>
                  <a:pt x="339" y="759"/>
                  <a:pt x="393" y="820"/>
                  <a:pt x="448" y="830"/>
                </a:cubicBezTo>
                <a:close/>
                <a:moveTo>
                  <a:pt x="2814" y="685"/>
                </a:moveTo>
                <a:cubicBezTo>
                  <a:pt x="2815" y="610"/>
                  <a:pt x="2761" y="549"/>
                  <a:pt x="2706" y="539"/>
                </a:cubicBezTo>
                <a:cubicBezTo>
                  <a:pt x="2786" y="615"/>
                  <a:pt x="2786" y="755"/>
                  <a:pt x="2706" y="830"/>
                </a:cubicBezTo>
                <a:cubicBezTo>
                  <a:pt x="2761" y="820"/>
                  <a:pt x="2815" y="759"/>
                  <a:pt x="2814" y="685"/>
                </a:cubicBezTo>
                <a:close/>
                <a:moveTo>
                  <a:pt x="2804" y="935"/>
                </a:moveTo>
                <a:cubicBezTo>
                  <a:pt x="2886" y="904"/>
                  <a:pt x="2970" y="808"/>
                  <a:pt x="2969" y="685"/>
                </a:cubicBezTo>
                <a:cubicBezTo>
                  <a:pt x="2970" y="561"/>
                  <a:pt x="2886" y="465"/>
                  <a:pt x="2804" y="434"/>
                </a:cubicBezTo>
                <a:cubicBezTo>
                  <a:pt x="2871" y="501"/>
                  <a:pt x="2915" y="591"/>
                  <a:pt x="2914" y="685"/>
                </a:cubicBezTo>
                <a:cubicBezTo>
                  <a:pt x="2915" y="778"/>
                  <a:pt x="2871" y="868"/>
                  <a:pt x="2804" y="935"/>
                </a:cubicBezTo>
                <a:close/>
                <a:moveTo>
                  <a:pt x="350" y="935"/>
                </a:moveTo>
                <a:cubicBezTo>
                  <a:pt x="282" y="868"/>
                  <a:pt x="239" y="778"/>
                  <a:pt x="239" y="685"/>
                </a:cubicBezTo>
                <a:cubicBezTo>
                  <a:pt x="239" y="591"/>
                  <a:pt x="282" y="501"/>
                  <a:pt x="350" y="434"/>
                </a:cubicBezTo>
                <a:cubicBezTo>
                  <a:pt x="267" y="465"/>
                  <a:pt x="183" y="561"/>
                  <a:pt x="184" y="685"/>
                </a:cubicBezTo>
                <a:cubicBezTo>
                  <a:pt x="183" y="808"/>
                  <a:pt x="267" y="904"/>
                  <a:pt x="350" y="935"/>
                </a:cubicBezTo>
                <a:close/>
                <a:moveTo>
                  <a:pt x="2877" y="1804"/>
                </a:moveTo>
                <a:cubicBezTo>
                  <a:pt x="2844" y="1765"/>
                  <a:pt x="2811" y="1726"/>
                  <a:pt x="2778" y="1687"/>
                </a:cubicBezTo>
                <a:cubicBezTo>
                  <a:pt x="2705" y="1601"/>
                  <a:pt x="2633" y="1516"/>
                  <a:pt x="2560" y="1430"/>
                </a:cubicBezTo>
                <a:cubicBezTo>
                  <a:pt x="2557" y="1426"/>
                  <a:pt x="2553" y="1421"/>
                  <a:pt x="2549" y="1417"/>
                </a:cubicBezTo>
                <a:cubicBezTo>
                  <a:pt x="2534" y="1399"/>
                  <a:pt x="2511" y="1389"/>
                  <a:pt x="2489" y="1381"/>
                </a:cubicBezTo>
                <a:cubicBezTo>
                  <a:pt x="2466" y="1373"/>
                  <a:pt x="2441" y="1368"/>
                  <a:pt x="2416" y="1367"/>
                </a:cubicBezTo>
                <a:cubicBezTo>
                  <a:pt x="2503" y="1344"/>
                  <a:pt x="2567" y="1266"/>
                  <a:pt x="2567" y="1172"/>
                </a:cubicBezTo>
                <a:cubicBezTo>
                  <a:pt x="2567" y="202"/>
                  <a:pt x="2567" y="202"/>
                  <a:pt x="2567" y="202"/>
                </a:cubicBezTo>
                <a:cubicBezTo>
                  <a:pt x="2567" y="90"/>
                  <a:pt x="2476" y="0"/>
                  <a:pt x="2365" y="0"/>
                </a:cubicBezTo>
                <a:cubicBezTo>
                  <a:pt x="788" y="0"/>
                  <a:pt x="788" y="0"/>
                  <a:pt x="788" y="0"/>
                </a:cubicBezTo>
                <a:cubicBezTo>
                  <a:pt x="677" y="0"/>
                  <a:pt x="586" y="90"/>
                  <a:pt x="586" y="202"/>
                </a:cubicBezTo>
                <a:cubicBezTo>
                  <a:pt x="586" y="1172"/>
                  <a:pt x="586" y="1172"/>
                  <a:pt x="586" y="1172"/>
                </a:cubicBezTo>
                <a:cubicBezTo>
                  <a:pt x="586" y="1266"/>
                  <a:pt x="651" y="1345"/>
                  <a:pt x="738" y="1368"/>
                </a:cubicBezTo>
                <a:cubicBezTo>
                  <a:pt x="689" y="1370"/>
                  <a:pt x="633" y="1388"/>
                  <a:pt x="600" y="1426"/>
                </a:cubicBezTo>
                <a:cubicBezTo>
                  <a:pt x="575" y="1457"/>
                  <a:pt x="549" y="1487"/>
                  <a:pt x="524" y="1518"/>
                </a:cubicBezTo>
                <a:cubicBezTo>
                  <a:pt x="446" y="1610"/>
                  <a:pt x="368" y="1703"/>
                  <a:pt x="290" y="1796"/>
                </a:cubicBezTo>
                <a:cubicBezTo>
                  <a:pt x="271" y="1819"/>
                  <a:pt x="235" y="1852"/>
                  <a:pt x="235" y="1884"/>
                </a:cubicBezTo>
                <a:cubicBezTo>
                  <a:pt x="235" y="1971"/>
                  <a:pt x="235" y="1971"/>
                  <a:pt x="235" y="1971"/>
                </a:cubicBezTo>
                <a:cubicBezTo>
                  <a:pt x="236" y="1982"/>
                  <a:pt x="238" y="1993"/>
                  <a:pt x="244" y="2002"/>
                </a:cubicBezTo>
                <a:cubicBezTo>
                  <a:pt x="264" y="2030"/>
                  <a:pt x="304" y="2031"/>
                  <a:pt x="336" y="2031"/>
                </a:cubicBezTo>
                <a:cubicBezTo>
                  <a:pt x="380" y="2031"/>
                  <a:pt x="2688" y="2031"/>
                  <a:pt x="2758" y="2031"/>
                </a:cubicBezTo>
                <a:cubicBezTo>
                  <a:pt x="2792" y="2031"/>
                  <a:pt x="2831" y="2027"/>
                  <a:pt x="2865" y="2020"/>
                </a:cubicBezTo>
                <a:cubicBezTo>
                  <a:pt x="2888" y="2016"/>
                  <a:pt x="2915" y="2003"/>
                  <a:pt x="2918" y="1976"/>
                </a:cubicBezTo>
                <a:cubicBezTo>
                  <a:pt x="2918" y="1882"/>
                  <a:pt x="2918" y="1882"/>
                  <a:pt x="2918" y="1882"/>
                </a:cubicBezTo>
                <a:cubicBezTo>
                  <a:pt x="2921" y="1861"/>
                  <a:pt x="2909" y="1841"/>
                  <a:pt x="2896" y="1826"/>
                </a:cubicBezTo>
                <a:cubicBezTo>
                  <a:pt x="2889" y="1818"/>
                  <a:pt x="2883" y="1811"/>
                  <a:pt x="2877" y="1804"/>
                </a:cubicBezTo>
                <a:close/>
                <a:moveTo>
                  <a:pt x="705" y="1159"/>
                </a:moveTo>
                <a:cubicBezTo>
                  <a:pt x="705" y="215"/>
                  <a:pt x="705" y="215"/>
                  <a:pt x="705" y="215"/>
                </a:cubicBezTo>
                <a:cubicBezTo>
                  <a:pt x="705" y="157"/>
                  <a:pt x="752" y="111"/>
                  <a:pt x="809" y="111"/>
                </a:cubicBezTo>
                <a:cubicBezTo>
                  <a:pt x="2344" y="111"/>
                  <a:pt x="2344" y="111"/>
                  <a:pt x="2344" y="111"/>
                </a:cubicBezTo>
                <a:cubicBezTo>
                  <a:pt x="2401" y="111"/>
                  <a:pt x="2448" y="157"/>
                  <a:pt x="2448" y="215"/>
                </a:cubicBezTo>
                <a:cubicBezTo>
                  <a:pt x="2448" y="1159"/>
                  <a:pt x="2448" y="1159"/>
                  <a:pt x="2448" y="1159"/>
                </a:cubicBezTo>
                <a:cubicBezTo>
                  <a:pt x="2448" y="1216"/>
                  <a:pt x="2401" y="1263"/>
                  <a:pt x="2344" y="1263"/>
                </a:cubicBezTo>
                <a:cubicBezTo>
                  <a:pt x="809" y="1263"/>
                  <a:pt x="809" y="1263"/>
                  <a:pt x="809" y="1263"/>
                </a:cubicBezTo>
                <a:cubicBezTo>
                  <a:pt x="752" y="1263"/>
                  <a:pt x="705" y="1216"/>
                  <a:pt x="705" y="1159"/>
                </a:cubicBezTo>
                <a:close/>
                <a:moveTo>
                  <a:pt x="2407" y="1487"/>
                </a:moveTo>
                <a:cubicBezTo>
                  <a:pt x="2407" y="1489"/>
                  <a:pt x="2406" y="1491"/>
                  <a:pt x="2404" y="1493"/>
                </a:cubicBezTo>
                <a:cubicBezTo>
                  <a:pt x="2404" y="1493"/>
                  <a:pt x="2403" y="1493"/>
                  <a:pt x="2403" y="1493"/>
                </a:cubicBezTo>
                <a:cubicBezTo>
                  <a:pt x="2403" y="1493"/>
                  <a:pt x="2403" y="1493"/>
                  <a:pt x="2403" y="1493"/>
                </a:cubicBezTo>
                <a:cubicBezTo>
                  <a:pt x="2403" y="1494"/>
                  <a:pt x="2403" y="1494"/>
                  <a:pt x="2402" y="1494"/>
                </a:cubicBezTo>
                <a:cubicBezTo>
                  <a:pt x="2402" y="1494"/>
                  <a:pt x="2402" y="1494"/>
                  <a:pt x="2401" y="1495"/>
                </a:cubicBezTo>
                <a:cubicBezTo>
                  <a:pt x="2401" y="1495"/>
                  <a:pt x="2400" y="1495"/>
                  <a:pt x="2400" y="1496"/>
                </a:cubicBezTo>
                <a:cubicBezTo>
                  <a:pt x="2399" y="1496"/>
                  <a:pt x="2399" y="1496"/>
                  <a:pt x="2398" y="1496"/>
                </a:cubicBezTo>
                <a:cubicBezTo>
                  <a:pt x="2388" y="1501"/>
                  <a:pt x="2374" y="1500"/>
                  <a:pt x="2362" y="1500"/>
                </a:cubicBezTo>
                <a:cubicBezTo>
                  <a:pt x="2304" y="1500"/>
                  <a:pt x="2304" y="1500"/>
                  <a:pt x="2304" y="1500"/>
                </a:cubicBezTo>
                <a:cubicBezTo>
                  <a:pt x="2293" y="1500"/>
                  <a:pt x="2281" y="1498"/>
                  <a:pt x="2271" y="1493"/>
                </a:cubicBezTo>
                <a:cubicBezTo>
                  <a:pt x="2267" y="1491"/>
                  <a:pt x="2263" y="1489"/>
                  <a:pt x="2260" y="1487"/>
                </a:cubicBezTo>
                <a:cubicBezTo>
                  <a:pt x="2257" y="1484"/>
                  <a:pt x="2254" y="1482"/>
                  <a:pt x="2252" y="1479"/>
                </a:cubicBezTo>
                <a:cubicBezTo>
                  <a:pt x="2250" y="1474"/>
                  <a:pt x="2250" y="1474"/>
                  <a:pt x="2250" y="1474"/>
                </a:cubicBezTo>
                <a:cubicBezTo>
                  <a:pt x="2244" y="1463"/>
                  <a:pt x="2236" y="1453"/>
                  <a:pt x="2231" y="1441"/>
                </a:cubicBezTo>
                <a:cubicBezTo>
                  <a:pt x="2227" y="1433"/>
                  <a:pt x="2231" y="1429"/>
                  <a:pt x="2238" y="1426"/>
                </a:cubicBezTo>
                <a:cubicBezTo>
                  <a:pt x="2240" y="1425"/>
                  <a:pt x="2242" y="1424"/>
                  <a:pt x="2244" y="1424"/>
                </a:cubicBezTo>
                <a:cubicBezTo>
                  <a:pt x="2248" y="1423"/>
                  <a:pt x="2253" y="1422"/>
                  <a:pt x="2258" y="1422"/>
                </a:cubicBezTo>
                <a:cubicBezTo>
                  <a:pt x="2266" y="1422"/>
                  <a:pt x="2266" y="1422"/>
                  <a:pt x="2266" y="1422"/>
                </a:cubicBezTo>
                <a:cubicBezTo>
                  <a:pt x="2266" y="1422"/>
                  <a:pt x="2266" y="1422"/>
                  <a:pt x="2266" y="1422"/>
                </a:cubicBezTo>
                <a:cubicBezTo>
                  <a:pt x="2282" y="1422"/>
                  <a:pt x="2297" y="1422"/>
                  <a:pt x="2312" y="1422"/>
                </a:cubicBezTo>
                <a:cubicBezTo>
                  <a:pt x="2313" y="1422"/>
                  <a:pt x="2313" y="1422"/>
                  <a:pt x="2313" y="1422"/>
                </a:cubicBezTo>
                <a:cubicBezTo>
                  <a:pt x="2328" y="1422"/>
                  <a:pt x="2328" y="1422"/>
                  <a:pt x="2328" y="1422"/>
                </a:cubicBezTo>
                <a:cubicBezTo>
                  <a:pt x="2333" y="1422"/>
                  <a:pt x="2339" y="1422"/>
                  <a:pt x="2344" y="1423"/>
                </a:cubicBezTo>
                <a:cubicBezTo>
                  <a:pt x="2347" y="1424"/>
                  <a:pt x="2351" y="1425"/>
                  <a:pt x="2354" y="1426"/>
                </a:cubicBezTo>
                <a:cubicBezTo>
                  <a:pt x="2355" y="1426"/>
                  <a:pt x="2355" y="1426"/>
                  <a:pt x="2356" y="1426"/>
                </a:cubicBezTo>
                <a:cubicBezTo>
                  <a:pt x="2356" y="1427"/>
                  <a:pt x="2356" y="1427"/>
                  <a:pt x="2357" y="1427"/>
                </a:cubicBezTo>
                <a:cubicBezTo>
                  <a:pt x="2357" y="1427"/>
                  <a:pt x="2358" y="1427"/>
                  <a:pt x="2358" y="1427"/>
                </a:cubicBezTo>
                <a:cubicBezTo>
                  <a:pt x="2363" y="1429"/>
                  <a:pt x="2367" y="1431"/>
                  <a:pt x="2371" y="1433"/>
                </a:cubicBezTo>
                <a:cubicBezTo>
                  <a:pt x="2374" y="1436"/>
                  <a:pt x="2377" y="1438"/>
                  <a:pt x="2379" y="1441"/>
                </a:cubicBezTo>
                <a:cubicBezTo>
                  <a:pt x="2391" y="1458"/>
                  <a:pt x="2391" y="1458"/>
                  <a:pt x="2391" y="1458"/>
                </a:cubicBezTo>
                <a:cubicBezTo>
                  <a:pt x="2394" y="1463"/>
                  <a:pt x="2401" y="1471"/>
                  <a:pt x="2404" y="1478"/>
                </a:cubicBezTo>
                <a:cubicBezTo>
                  <a:pt x="2404" y="1478"/>
                  <a:pt x="2404" y="1478"/>
                  <a:pt x="2404" y="1478"/>
                </a:cubicBezTo>
                <a:cubicBezTo>
                  <a:pt x="2406" y="1481"/>
                  <a:pt x="2407" y="1484"/>
                  <a:pt x="2407" y="1487"/>
                </a:cubicBezTo>
                <a:close/>
                <a:moveTo>
                  <a:pt x="1589" y="1480"/>
                </a:moveTo>
                <a:cubicBezTo>
                  <a:pt x="1589" y="1483"/>
                  <a:pt x="1588" y="1485"/>
                  <a:pt x="1587" y="1487"/>
                </a:cubicBezTo>
                <a:cubicBezTo>
                  <a:pt x="1576" y="1507"/>
                  <a:pt x="1525" y="1502"/>
                  <a:pt x="1507" y="1502"/>
                </a:cubicBezTo>
                <a:cubicBezTo>
                  <a:pt x="1496" y="1502"/>
                  <a:pt x="1485" y="1502"/>
                  <a:pt x="1474" y="1502"/>
                </a:cubicBezTo>
                <a:cubicBezTo>
                  <a:pt x="1464" y="1502"/>
                  <a:pt x="1451" y="1500"/>
                  <a:pt x="1442" y="1493"/>
                </a:cubicBezTo>
                <a:cubicBezTo>
                  <a:pt x="1442" y="1493"/>
                  <a:pt x="1441" y="1492"/>
                  <a:pt x="1441" y="1492"/>
                </a:cubicBezTo>
                <a:cubicBezTo>
                  <a:pt x="1441" y="1492"/>
                  <a:pt x="1440" y="1491"/>
                  <a:pt x="1440" y="1491"/>
                </a:cubicBezTo>
                <a:cubicBezTo>
                  <a:pt x="1439" y="1490"/>
                  <a:pt x="1439" y="1490"/>
                  <a:pt x="1439" y="1489"/>
                </a:cubicBezTo>
                <a:cubicBezTo>
                  <a:pt x="1439" y="1489"/>
                  <a:pt x="1439" y="1489"/>
                  <a:pt x="1438" y="1489"/>
                </a:cubicBezTo>
                <a:cubicBezTo>
                  <a:pt x="1438" y="1489"/>
                  <a:pt x="1438" y="1489"/>
                  <a:pt x="1438" y="1489"/>
                </a:cubicBezTo>
                <a:cubicBezTo>
                  <a:pt x="1438" y="1488"/>
                  <a:pt x="1437" y="1487"/>
                  <a:pt x="1437" y="1486"/>
                </a:cubicBezTo>
                <a:cubicBezTo>
                  <a:pt x="1436" y="1484"/>
                  <a:pt x="1436" y="1483"/>
                  <a:pt x="1436" y="1481"/>
                </a:cubicBezTo>
                <a:cubicBezTo>
                  <a:pt x="1436" y="1479"/>
                  <a:pt x="1436" y="1479"/>
                  <a:pt x="1436" y="1479"/>
                </a:cubicBezTo>
                <a:cubicBezTo>
                  <a:pt x="1437" y="1477"/>
                  <a:pt x="1437" y="1474"/>
                  <a:pt x="1437" y="1472"/>
                </a:cubicBezTo>
                <a:cubicBezTo>
                  <a:pt x="1437" y="1471"/>
                  <a:pt x="1437" y="1471"/>
                  <a:pt x="1437" y="1471"/>
                </a:cubicBezTo>
                <a:cubicBezTo>
                  <a:pt x="1438" y="1463"/>
                  <a:pt x="1438" y="1454"/>
                  <a:pt x="1440" y="1446"/>
                </a:cubicBezTo>
                <a:cubicBezTo>
                  <a:pt x="1440" y="1443"/>
                  <a:pt x="1440" y="1443"/>
                  <a:pt x="1440" y="1443"/>
                </a:cubicBezTo>
                <a:cubicBezTo>
                  <a:pt x="1441" y="1441"/>
                  <a:pt x="1442" y="1438"/>
                  <a:pt x="1444" y="1436"/>
                </a:cubicBezTo>
                <a:cubicBezTo>
                  <a:pt x="1446" y="1434"/>
                  <a:pt x="1448" y="1433"/>
                  <a:pt x="1450" y="1431"/>
                </a:cubicBezTo>
                <a:cubicBezTo>
                  <a:pt x="1450" y="1431"/>
                  <a:pt x="1450" y="1431"/>
                  <a:pt x="1450" y="1431"/>
                </a:cubicBezTo>
                <a:cubicBezTo>
                  <a:pt x="1451" y="1431"/>
                  <a:pt x="1451" y="1430"/>
                  <a:pt x="1452" y="1430"/>
                </a:cubicBezTo>
                <a:cubicBezTo>
                  <a:pt x="1452" y="1430"/>
                  <a:pt x="1453" y="1430"/>
                  <a:pt x="1453" y="1429"/>
                </a:cubicBezTo>
                <a:cubicBezTo>
                  <a:pt x="1453" y="1429"/>
                  <a:pt x="1454" y="1429"/>
                  <a:pt x="1454" y="1429"/>
                </a:cubicBezTo>
                <a:cubicBezTo>
                  <a:pt x="1455" y="1428"/>
                  <a:pt x="1457" y="1428"/>
                  <a:pt x="1458" y="1427"/>
                </a:cubicBezTo>
                <a:cubicBezTo>
                  <a:pt x="1459" y="1427"/>
                  <a:pt x="1459" y="1427"/>
                  <a:pt x="1460" y="1427"/>
                </a:cubicBezTo>
                <a:cubicBezTo>
                  <a:pt x="1461" y="1426"/>
                  <a:pt x="1463" y="1426"/>
                  <a:pt x="1464" y="1426"/>
                </a:cubicBezTo>
                <a:cubicBezTo>
                  <a:pt x="1465" y="1426"/>
                  <a:pt x="1465" y="1425"/>
                  <a:pt x="1466" y="1425"/>
                </a:cubicBezTo>
                <a:cubicBezTo>
                  <a:pt x="1466" y="1425"/>
                  <a:pt x="1466" y="1425"/>
                  <a:pt x="1466" y="1425"/>
                </a:cubicBezTo>
                <a:cubicBezTo>
                  <a:pt x="1467" y="1425"/>
                  <a:pt x="1468" y="1425"/>
                  <a:pt x="1468" y="1425"/>
                </a:cubicBezTo>
                <a:cubicBezTo>
                  <a:pt x="1472" y="1424"/>
                  <a:pt x="1476" y="1424"/>
                  <a:pt x="1480" y="1424"/>
                </a:cubicBezTo>
                <a:cubicBezTo>
                  <a:pt x="1483" y="1424"/>
                  <a:pt x="1483" y="1424"/>
                  <a:pt x="1483" y="1424"/>
                </a:cubicBezTo>
                <a:cubicBezTo>
                  <a:pt x="1487" y="1424"/>
                  <a:pt x="1492" y="1424"/>
                  <a:pt x="1496" y="1424"/>
                </a:cubicBezTo>
                <a:cubicBezTo>
                  <a:pt x="1550" y="1424"/>
                  <a:pt x="1550" y="1424"/>
                  <a:pt x="1550" y="1424"/>
                </a:cubicBezTo>
                <a:cubicBezTo>
                  <a:pt x="1551" y="1424"/>
                  <a:pt x="1552" y="1424"/>
                  <a:pt x="1554" y="1424"/>
                </a:cubicBezTo>
                <a:cubicBezTo>
                  <a:pt x="1554" y="1424"/>
                  <a:pt x="1555" y="1424"/>
                  <a:pt x="1555" y="1424"/>
                </a:cubicBezTo>
                <a:cubicBezTo>
                  <a:pt x="1556" y="1424"/>
                  <a:pt x="1558" y="1424"/>
                  <a:pt x="1559" y="1424"/>
                </a:cubicBezTo>
                <a:cubicBezTo>
                  <a:pt x="1570" y="1425"/>
                  <a:pt x="1582" y="1428"/>
                  <a:pt x="1586" y="1438"/>
                </a:cubicBezTo>
                <a:cubicBezTo>
                  <a:pt x="1587" y="1438"/>
                  <a:pt x="1587" y="1439"/>
                  <a:pt x="1587" y="1440"/>
                </a:cubicBezTo>
                <a:cubicBezTo>
                  <a:pt x="1588" y="1440"/>
                  <a:pt x="1588" y="1440"/>
                  <a:pt x="1588" y="1440"/>
                </a:cubicBezTo>
                <a:cubicBezTo>
                  <a:pt x="1591" y="1452"/>
                  <a:pt x="1588" y="1466"/>
                  <a:pt x="1589" y="1478"/>
                </a:cubicBezTo>
                <a:lnTo>
                  <a:pt x="1589" y="1480"/>
                </a:lnTo>
                <a:close/>
                <a:moveTo>
                  <a:pt x="1511" y="1543"/>
                </a:moveTo>
                <a:cubicBezTo>
                  <a:pt x="1531" y="1543"/>
                  <a:pt x="1577" y="1537"/>
                  <a:pt x="1588" y="1559"/>
                </a:cubicBezTo>
                <a:cubicBezTo>
                  <a:pt x="1589" y="1561"/>
                  <a:pt x="1590" y="1563"/>
                  <a:pt x="1590" y="1566"/>
                </a:cubicBezTo>
                <a:cubicBezTo>
                  <a:pt x="1590" y="1589"/>
                  <a:pt x="1590" y="1589"/>
                  <a:pt x="1590" y="1589"/>
                </a:cubicBezTo>
                <a:cubicBezTo>
                  <a:pt x="1590" y="1595"/>
                  <a:pt x="1590" y="1602"/>
                  <a:pt x="1590" y="1609"/>
                </a:cubicBezTo>
                <a:cubicBezTo>
                  <a:pt x="1590" y="1609"/>
                  <a:pt x="1590" y="1609"/>
                  <a:pt x="1590" y="1609"/>
                </a:cubicBezTo>
                <a:cubicBezTo>
                  <a:pt x="1590" y="1612"/>
                  <a:pt x="1590" y="1612"/>
                  <a:pt x="1590" y="1612"/>
                </a:cubicBezTo>
                <a:cubicBezTo>
                  <a:pt x="1590" y="1615"/>
                  <a:pt x="1589" y="1619"/>
                  <a:pt x="1587" y="1622"/>
                </a:cubicBezTo>
                <a:cubicBezTo>
                  <a:pt x="1587" y="1622"/>
                  <a:pt x="1586" y="1623"/>
                  <a:pt x="1586" y="1623"/>
                </a:cubicBezTo>
                <a:cubicBezTo>
                  <a:pt x="1585" y="1624"/>
                  <a:pt x="1584" y="1625"/>
                  <a:pt x="1583" y="1626"/>
                </a:cubicBezTo>
                <a:cubicBezTo>
                  <a:pt x="1583" y="1626"/>
                  <a:pt x="1583" y="1626"/>
                  <a:pt x="1583" y="1626"/>
                </a:cubicBezTo>
                <a:cubicBezTo>
                  <a:pt x="1578" y="1631"/>
                  <a:pt x="1571" y="1634"/>
                  <a:pt x="1563" y="1636"/>
                </a:cubicBezTo>
                <a:cubicBezTo>
                  <a:pt x="1563" y="1636"/>
                  <a:pt x="1563" y="1636"/>
                  <a:pt x="1563" y="1636"/>
                </a:cubicBezTo>
                <a:cubicBezTo>
                  <a:pt x="1563" y="1636"/>
                  <a:pt x="1563" y="1636"/>
                  <a:pt x="1563" y="1636"/>
                </a:cubicBezTo>
                <a:cubicBezTo>
                  <a:pt x="1560" y="1637"/>
                  <a:pt x="1558" y="1637"/>
                  <a:pt x="1556" y="1637"/>
                </a:cubicBezTo>
                <a:cubicBezTo>
                  <a:pt x="1555" y="1637"/>
                  <a:pt x="1554" y="1637"/>
                  <a:pt x="1554" y="1638"/>
                </a:cubicBezTo>
                <a:cubicBezTo>
                  <a:pt x="1551" y="1638"/>
                  <a:pt x="1548" y="1638"/>
                  <a:pt x="1546" y="1638"/>
                </a:cubicBezTo>
                <a:cubicBezTo>
                  <a:pt x="1546" y="1638"/>
                  <a:pt x="1546" y="1638"/>
                  <a:pt x="1546" y="1638"/>
                </a:cubicBezTo>
                <a:cubicBezTo>
                  <a:pt x="1463" y="1638"/>
                  <a:pt x="1463" y="1638"/>
                  <a:pt x="1463" y="1638"/>
                </a:cubicBezTo>
                <a:cubicBezTo>
                  <a:pt x="1453" y="1638"/>
                  <a:pt x="1441" y="1636"/>
                  <a:pt x="1432" y="1631"/>
                </a:cubicBezTo>
                <a:cubicBezTo>
                  <a:pt x="1432" y="1631"/>
                  <a:pt x="1432" y="1631"/>
                  <a:pt x="1432" y="1631"/>
                </a:cubicBezTo>
                <a:cubicBezTo>
                  <a:pt x="1432" y="1631"/>
                  <a:pt x="1432" y="1630"/>
                  <a:pt x="1432" y="1630"/>
                </a:cubicBezTo>
                <a:cubicBezTo>
                  <a:pt x="1431" y="1629"/>
                  <a:pt x="1429" y="1628"/>
                  <a:pt x="1427" y="1627"/>
                </a:cubicBezTo>
                <a:cubicBezTo>
                  <a:pt x="1426" y="1626"/>
                  <a:pt x="1425" y="1624"/>
                  <a:pt x="1424" y="1623"/>
                </a:cubicBezTo>
                <a:cubicBezTo>
                  <a:pt x="1424" y="1623"/>
                  <a:pt x="1424" y="1623"/>
                  <a:pt x="1424" y="1622"/>
                </a:cubicBezTo>
                <a:cubicBezTo>
                  <a:pt x="1422" y="1619"/>
                  <a:pt x="1421" y="1616"/>
                  <a:pt x="1421" y="1612"/>
                </a:cubicBezTo>
                <a:cubicBezTo>
                  <a:pt x="1422" y="1606"/>
                  <a:pt x="1422" y="1606"/>
                  <a:pt x="1422" y="1606"/>
                </a:cubicBezTo>
                <a:cubicBezTo>
                  <a:pt x="1422" y="1606"/>
                  <a:pt x="1422" y="1606"/>
                  <a:pt x="1422" y="1606"/>
                </a:cubicBezTo>
                <a:cubicBezTo>
                  <a:pt x="1424" y="1593"/>
                  <a:pt x="1425" y="1580"/>
                  <a:pt x="1427" y="1567"/>
                </a:cubicBezTo>
                <a:cubicBezTo>
                  <a:pt x="1427" y="1566"/>
                  <a:pt x="1427" y="1566"/>
                  <a:pt x="1427" y="1566"/>
                </a:cubicBezTo>
                <a:cubicBezTo>
                  <a:pt x="1427" y="1566"/>
                  <a:pt x="1427" y="1566"/>
                  <a:pt x="1427" y="1565"/>
                </a:cubicBezTo>
                <a:cubicBezTo>
                  <a:pt x="1432" y="1536"/>
                  <a:pt x="1490" y="1543"/>
                  <a:pt x="1511" y="1543"/>
                </a:cubicBezTo>
                <a:close/>
                <a:moveTo>
                  <a:pt x="1175" y="1631"/>
                </a:moveTo>
                <a:cubicBezTo>
                  <a:pt x="1173" y="1630"/>
                  <a:pt x="1172" y="1629"/>
                  <a:pt x="1170" y="1627"/>
                </a:cubicBezTo>
                <a:cubicBezTo>
                  <a:pt x="1169" y="1626"/>
                  <a:pt x="1169" y="1625"/>
                  <a:pt x="1168" y="1624"/>
                </a:cubicBezTo>
                <a:cubicBezTo>
                  <a:pt x="1168" y="1623"/>
                  <a:pt x="1168" y="1623"/>
                  <a:pt x="1168" y="1623"/>
                </a:cubicBezTo>
                <a:cubicBezTo>
                  <a:pt x="1166" y="1620"/>
                  <a:pt x="1166" y="1616"/>
                  <a:pt x="1167" y="1613"/>
                </a:cubicBezTo>
                <a:cubicBezTo>
                  <a:pt x="1169" y="1607"/>
                  <a:pt x="1169" y="1607"/>
                  <a:pt x="1169" y="1607"/>
                </a:cubicBezTo>
                <a:cubicBezTo>
                  <a:pt x="1169" y="1607"/>
                  <a:pt x="1169" y="1607"/>
                  <a:pt x="1169" y="1607"/>
                </a:cubicBezTo>
                <a:cubicBezTo>
                  <a:pt x="1169" y="1606"/>
                  <a:pt x="1169" y="1605"/>
                  <a:pt x="1170" y="1604"/>
                </a:cubicBezTo>
                <a:cubicBezTo>
                  <a:pt x="1181" y="1567"/>
                  <a:pt x="1181" y="1567"/>
                  <a:pt x="1181" y="1567"/>
                </a:cubicBezTo>
                <a:cubicBezTo>
                  <a:pt x="1181" y="1566"/>
                  <a:pt x="1181" y="1566"/>
                  <a:pt x="1182" y="1565"/>
                </a:cubicBezTo>
                <a:cubicBezTo>
                  <a:pt x="1193" y="1537"/>
                  <a:pt x="1244" y="1543"/>
                  <a:pt x="1268" y="1543"/>
                </a:cubicBezTo>
                <a:cubicBezTo>
                  <a:pt x="1278" y="1543"/>
                  <a:pt x="1297" y="1542"/>
                  <a:pt x="1314" y="1543"/>
                </a:cubicBezTo>
                <a:cubicBezTo>
                  <a:pt x="1317" y="1544"/>
                  <a:pt x="1320" y="1544"/>
                  <a:pt x="1323" y="1545"/>
                </a:cubicBezTo>
                <a:cubicBezTo>
                  <a:pt x="1323" y="1545"/>
                  <a:pt x="1323" y="1545"/>
                  <a:pt x="1324" y="1545"/>
                </a:cubicBezTo>
                <a:cubicBezTo>
                  <a:pt x="1332" y="1547"/>
                  <a:pt x="1339" y="1551"/>
                  <a:pt x="1342" y="1556"/>
                </a:cubicBezTo>
                <a:cubicBezTo>
                  <a:pt x="1342" y="1557"/>
                  <a:pt x="1342" y="1557"/>
                  <a:pt x="1343" y="1557"/>
                </a:cubicBezTo>
                <a:cubicBezTo>
                  <a:pt x="1343" y="1558"/>
                  <a:pt x="1343" y="1558"/>
                  <a:pt x="1343" y="1558"/>
                </a:cubicBezTo>
                <a:cubicBezTo>
                  <a:pt x="1343" y="1558"/>
                  <a:pt x="1343" y="1559"/>
                  <a:pt x="1343" y="1559"/>
                </a:cubicBezTo>
                <a:cubicBezTo>
                  <a:pt x="1344" y="1561"/>
                  <a:pt x="1345" y="1564"/>
                  <a:pt x="1344" y="1567"/>
                </a:cubicBezTo>
                <a:cubicBezTo>
                  <a:pt x="1344" y="1569"/>
                  <a:pt x="1344" y="1569"/>
                  <a:pt x="1344" y="1569"/>
                </a:cubicBezTo>
                <a:cubicBezTo>
                  <a:pt x="1344" y="1569"/>
                  <a:pt x="1344" y="1569"/>
                  <a:pt x="1344" y="1569"/>
                </a:cubicBezTo>
                <a:cubicBezTo>
                  <a:pt x="1343" y="1576"/>
                  <a:pt x="1341" y="1583"/>
                  <a:pt x="1340" y="1589"/>
                </a:cubicBezTo>
                <a:cubicBezTo>
                  <a:pt x="1336" y="1612"/>
                  <a:pt x="1336" y="1612"/>
                  <a:pt x="1336" y="1612"/>
                </a:cubicBezTo>
                <a:cubicBezTo>
                  <a:pt x="1336" y="1616"/>
                  <a:pt x="1334" y="1619"/>
                  <a:pt x="1331" y="1622"/>
                </a:cubicBezTo>
                <a:cubicBezTo>
                  <a:pt x="1331" y="1623"/>
                  <a:pt x="1330" y="1623"/>
                  <a:pt x="1330" y="1623"/>
                </a:cubicBezTo>
                <a:cubicBezTo>
                  <a:pt x="1330" y="1624"/>
                  <a:pt x="1329" y="1624"/>
                  <a:pt x="1329" y="1624"/>
                </a:cubicBezTo>
                <a:cubicBezTo>
                  <a:pt x="1328" y="1625"/>
                  <a:pt x="1327" y="1626"/>
                  <a:pt x="1326" y="1627"/>
                </a:cubicBezTo>
                <a:cubicBezTo>
                  <a:pt x="1320" y="1632"/>
                  <a:pt x="1312" y="1635"/>
                  <a:pt x="1305" y="1636"/>
                </a:cubicBezTo>
                <a:cubicBezTo>
                  <a:pt x="1305" y="1637"/>
                  <a:pt x="1305" y="1637"/>
                  <a:pt x="1305" y="1637"/>
                </a:cubicBezTo>
                <a:cubicBezTo>
                  <a:pt x="1304" y="1637"/>
                  <a:pt x="1304" y="1637"/>
                  <a:pt x="1304" y="1637"/>
                </a:cubicBezTo>
                <a:cubicBezTo>
                  <a:pt x="1302" y="1637"/>
                  <a:pt x="1300" y="1638"/>
                  <a:pt x="1297" y="1638"/>
                </a:cubicBezTo>
                <a:cubicBezTo>
                  <a:pt x="1297" y="1638"/>
                  <a:pt x="1296" y="1638"/>
                  <a:pt x="1295" y="1638"/>
                </a:cubicBezTo>
                <a:cubicBezTo>
                  <a:pt x="1292" y="1638"/>
                  <a:pt x="1290" y="1639"/>
                  <a:pt x="1287" y="1639"/>
                </a:cubicBezTo>
                <a:cubicBezTo>
                  <a:pt x="1287" y="1639"/>
                  <a:pt x="1287" y="1639"/>
                  <a:pt x="1287" y="1639"/>
                </a:cubicBezTo>
                <a:cubicBezTo>
                  <a:pt x="1204" y="1639"/>
                  <a:pt x="1204" y="1639"/>
                  <a:pt x="1204" y="1639"/>
                </a:cubicBezTo>
                <a:cubicBezTo>
                  <a:pt x="1194" y="1639"/>
                  <a:pt x="1183" y="1637"/>
                  <a:pt x="1175" y="1631"/>
                </a:cubicBezTo>
                <a:cubicBezTo>
                  <a:pt x="1175" y="1631"/>
                  <a:pt x="1175" y="1631"/>
                  <a:pt x="1175" y="1631"/>
                </a:cubicBezTo>
                <a:close/>
                <a:moveTo>
                  <a:pt x="1278" y="1502"/>
                </a:moveTo>
                <a:cubicBezTo>
                  <a:pt x="1266" y="1502"/>
                  <a:pt x="1253" y="1502"/>
                  <a:pt x="1241" y="1502"/>
                </a:cubicBezTo>
                <a:cubicBezTo>
                  <a:pt x="1230" y="1502"/>
                  <a:pt x="1213" y="1500"/>
                  <a:pt x="1207" y="1489"/>
                </a:cubicBezTo>
                <a:cubicBezTo>
                  <a:pt x="1207" y="1488"/>
                  <a:pt x="1207" y="1487"/>
                  <a:pt x="1207" y="1486"/>
                </a:cubicBezTo>
                <a:cubicBezTo>
                  <a:pt x="1206" y="1486"/>
                  <a:pt x="1206" y="1485"/>
                  <a:pt x="1206" y="1484"/>
                </a:cubicBezTo>
                <a:cubicBezTo>
                  <a:pt x="1206" y="1483"/>
                  <a:pt x="1207" y="1482"/>
                  <a:pt x="1207" y="1481"/>
                </a:cubicBezTo>
                <a:cubicBezTo>
                  <a:pt x="1207" y="1481"/>
                  <a:pt x="1207" y="1481"/>
                  <a:pt x="1207" y="1481"/>
                </a:cubicBezTo>
                <a:cubicBezTo>
                  <a:pt x="1207" y="1481"/>
                  <a:pt x="1207" y="1481"/>
                  <a:pt x="1207" y="1481"/>
                </a:cubicBezTo>
                <a:cubicBezTo>
                  <a:pt x="1207" y="1478"/>
                  <a:pt x="1209" y="1474"/>
                  <a:pt x="1210" y="1472"/>
                </a:cubicBezTo>
                <a:cubicBezTo>
                  <a:pt x="1212" y="1463"/>
                  <a:pt x="1214" y="1453"/>
                  <a:pt x="1218" y="1445"/>
                </a:cubicBezTo>
                <a:cubicBezTo>
                  <a:pt x="1218" y="1444"/>
                  <a:pt x="1218" y="1444"/>
                  <a:pt x="1218" y="1444"/>
                </a:cubicBezTo>
                <a:cubicBezTo>
                  <a:pt x="1219" y="1441"/>
                  <a:pt x="1221" y="1438"/>
                  <a:pt x="1223" y="1436"/>
                </a:cubicBezTo>
                <a:cubicBezTo>
                  <a:pt x="1225" y="1435"/>
                  <a:pt x="1226" y="1434"/>
                  <a:pt x="1228" y="1433"/>
                </a:cubicBezTo>
                <a:cubicBezTo>
                  <a:pt x="1233" y="1429"/>
                  <a:pt x="1239" y="1427"/>
                  <a:pt x="1245" y="1426"/>
                </a:cubicBezTo>
                <a:cubicBezTo>
                  <a:pt x="1246" y="1426"/>
                  <a:pt x="1246" y="1426"/>
                  <a:pt x="1247" y="1426"/>
                </a:cubicBezTo>
                <a:cubicBezTo>
                  <a:pt x="1251" y="1425"/>
                  <a:pt x="1257" y="1424"/>
                  <a:pt x="1262" y="1424"/>
                </a:cubicBezTo>
                <a:cubicBezTo>
                  <a:pt x="1269" y="1424"/>
                  <a:pt x="1269" y="1424"/>
                  <a:pt x="1269" y="1424"/>
                </a:cubicBezTo>
                <a:cubicBezTo>
                  <a:pt x="1271" y="1424"/>
                  <a:pt x="1274" y="1424"/>
                  <a:pt x="1276" y="1424"/>
                </a:cubicBezTo>
                <a:cubicBezTo>
                  <a:pt x="1291" y="1424"/>
                  <a:pt x="1307" y="1424"/>
                  <a:pt x="1322" y="1424"/>
                </a:cubicBezTo>
                <a:cubicBezTo>
                  <a:pt x="1324" y="1424"/>
                  <a:pt x="1326" y="1424"/>
                  <a:pt x="1329" y="1424"/>
                </a:cubicBezTo>
                <a:cubicBezTo>
                  <a:pt x="1331" y="1424"/>
                  <a:pt x="1331" y="1424"/>
                  <a:pt x="1331" y="1424"/>
                </a:cubicBezTo>
                <a:cubicBezTo>
                  <a:pt x="1332" y="1424"/>
                  <a:pt x="1332" y="1424"/>
                  <a:pt x="1333" y="1424"/>
                </a:cubicBezTo>
                <a:cubicBezTo>
                  <a:pt x="1335" y="1424"/>
                  <a:pt x="1337" y="1424"/>
                  <a:pt x="1339" y="1425"/>
                </a:cubicBezTo>
                <a:cubicBezTo>
                  <a:pt x="1339" y="1425"/>
                  <a:pt x="1339" y="1425"/>
                  <a:pt x="1339" y="1425"/>
                </a:cubicBezTo>
                <a:cubicBezTo>
                  <a:pt x="1351" y="1426"/>
                  <a:pt x="1364" y="1429"/>
                  <a:pt x="1366" y="1439"/>
                </a:cubicBezTo>
                <a:cubicBezTo>
                  <a:pt x="1366" y="1439"/>
                  <a:pt x="1366" y="1440"/>
                  <a:pt x="1366" y="1440"/>
                </a:cubicBezTo>
                <a:cubicBezTo>
                  <a:pt x="1366" y="1440"/>
                  <a:pt x="1366" y="1440"/>
                  <a:pt x="1366" y="1441"/>
                </a:cubicBezTo>
                <a:cubicBezTo>
                  <a:pt x="1367" y="1452"/>
                  <a:pt x="1362" y="1467"/>
                  <a:pt x="1360" y="1478"/>
                </a:cubicBezTo>
                <a:cubicBezTo>
                  <a:pt x="1360" y="1478"/>
                  <a:pt x="1360" y="1478"/>
                  <a:pt x="1360" y="1478"/>
                </a:cubicBezTo>
                <a:cubicBezTo>
                  <a:pt x="1359" y="1481"/>
                  <a:pt x="1359" y="1481"/>
                  <a:pt x="1359" y="1481"/>
                </a:cubicBezTo>
                <a:cubicBezTo>
                  <a:pt x="1359" y="1483"/>
                  <a:pt x="1358" y="1485"/>
                  <a:pt x="1356" y="1487"/>
                </a:cubicBezTo>
                <a:cubicBezTo>
                  <a:pt x="1356" y="1488"/>
                  <a:pt x="1355" y="1488"/>
                  <a:pt x="1355" y="1489"/>
                </a:cubicBezTo>
                <a:cubicBezTo>
                  <a:pt x="1355" y="1489"/>
                  <a:pt x="1355" y="1489"/>
                  <a:pt x="1355" y="1489"/>
                </a:cubicBezTo>
                <a:cubicBezTo>
                  <a:pt x="1355" y="1489"/>
                  <a:pt x="1355" y="1489"/>
                  <a:pt x="1354" y="1489"/>
                </a:cubicBezTo>
                <a:cubicBezTo>
                  <a:pt x="1339" y="1507"/>
                  <a:pt x="1298" y="1502"/>
                  <a:pt x="1278" y="1502"/>
                </a:cubicBezTo>
                <a:close/>
                <a:moveTo>
                  <a:pt x="911" y="1620"/>
                </a:moveTo>
                <a:cubicBezTo>
                  <a:pt x="911" y="1619"/>
                  <a:pt x="911" y="1618"/>
                  <a:pt x="911" y="1618"/>
                </a:cubicBezTo>
                <a:cubicBezTo>
                  <a:pt x="912" y="1616"/>
                  <a:pt x="912" y="1615"/>
                  <a:pt x="913" y="1614"/>
                </a:cubicBezTo>
                <a:cubicBezTo>
                  <a:pt x="913" y="1614"/>
                  <a:pt x="913" y="1614"/>
                  <a:pt x="913" y="1613"/>
                </a:cubicBezTo>
                <a:cubicBezTo>
                  <a:pt x="913" y="1612"/>
                  <a:pt x="913" y="1612"/>
                  <a:pt x="913" y="1612"/>
                </a:cubicBezTo>
                <a:cubicBezTo>
                  <a:pt x="914" y="1611"/>
                  <a:pt x="915" y="1609"/>
                  <a:pt x="916" y="1607"/>
                </a:cubicBezTo>
                <a:cubicBezTo>
                  <a:pt x="922" y="1594"/>
                  <a:pt x="928" y="1582"/>
                  <a:pt x="935" y="1569"/>
                </a:cubicBezTo>
                <a:cubicBezTo>
                  <a:pt x="935" y="1569"/>
                  <a:pt x="935" y="1569"/>
                  <a:pt x="935" y="1569"/>
                </a:cubicBezTo>
                <a:cubicBezTo>
                  <a:pt x="935" y="1568"/>
                  <a:pt x="935" y="1568"/>
                  <a:pt x="935" y="1568"/>
                </a:cubicBezTo>
                <a:cubicBezTo>
                  <a:pt x="936" y="1567"/>
                  <a:pt x="936" y="1566"/>
                  <a:pt x="937" y="1566"/>
                </a:cubicBezTo>
                <a:cubicBezTo>
                  <a:pt x="937" y="1565"/>
                  <a:pt x="938" y="1564"/>
                  <a:pt x="938" y="1563"/>
                </a:cubicBezTo>
                <a:cubicBezTo>
                  <a:pt x="938" y="1563"/>
                  <a:pt x="938" y="1563"/>
                  <a:pt x="939" y="1563"/>
                </a:cubicBezTo>
                <a:cubicBezTo>
                  <a:pt x="956" y="1539"/>
                  <a:pt x="997" y="1544"/>
                  <a:pt x="1023" y="1544"/>
                </a:cubicBezTo>
                <a:cubicBezTo>
                  <a:pt x="1023" y="1544"/>
                  <a:pt x="1023" y="1544"/>
                  <a:pt x="1023" y="1544"/>
                </a:cubicBezTo>
                <a:cubicBezTo>
                  <a:pt x="1030" y="1544"/>
                  <a:pt x="1049" y="1542"/>
                  <a:pt x="1066" y="1544"/>
                </a:cubicBezTo>
                <a:cubicBezTo>
                  <a:pt x="1071" y="1544"/>
                  <a:pt x="1077" y="1544"/>
                  <a:pt x="1081" y="1545"/>
                </a:cubicBezTo>
                <a:cubicBezTo>
                  <a:pt x="1084" y="1546"/>
                  <a:pt x="1087" y="1547"/>
                  <a:pt x="1089" y="1548"/>
                </a:cubicBezTo>
                <a:cubicBezTo>
                  <a:pt x="1095" y="1551"/>
                  <a:pt x="1099" y="1556"/>
                  <a:pt x="1099" y="1562"/>
                </a:cubicBezTo>
                <a:cubicBezTo>
                  <a:pt x="1099" y="1562"/>
                  <a:pt x="1099" y="1562"/>
                  <a:pt x="1099" y="1562"/>
                </a:cubicBezTo>
                <a:cubicBezTo>
                  <a:pt x="1099" y="1563"/>
                  <a:pt x="1099" y="1563"/>
                  <a:pt x="1099" y="1564"/>
                </a:cubicBezTo>
                <a:cubicBezTo>
                  <a:pt x="1099" y="1565"/>
                  <a:pt x="1099" y="1566"/>
                  <a:pt x="1099" y="1567"/>
                </a:cubicBezTo>
                <a:cubicBezTo>
                  <a:pt x="1082" y="1613"/>
                  <a:pt x="1082" y="1613"/>
                  <a:pt x="1082" y="1613"/>
                </a:cubicBezTo>
                <a:cubicBezTo>
                  <a:pt x="1081" y="1617"/>
                  <a:pt x="1078" y="1620"/>
                  <a:pt x="1075" y="1623"/>
                </a:cubicBezTo>
                <a:cubicBezTo>
                  <a:pt x="1071" y="1626"/>
                  <a:pt x="1067" y="1629"/>
                  <a:pt x="1062" y="1631"/>
                </a:cubicBezTo>
                <a:cubicBezTo>
                  <a:pt x="1062" y="1632"/>
                  <a:pt x="1061" y="1632"/>
                  <a:pt x="1061" y="1632"/>
                </a:cubicBezTo>
                <a:cubicBezTo>
                  <a:pt x="1054" y="1635"/>
                  <a:pt x="1047" y="1637"/>
                  <a:pt x="1039" y="1639"/>
                </a:cubicBezTo>
                <a:cubicBezTo>
                  <a:pt x="1038" y="1639"/>
                  <a:pt x="1038" y="1639"/>
                  <a:pt x="1038" y="1639"/>
                </a:cubicBezTo>
                <a:cubicBezTo>
                  <a:pt x="1036" y="1639"/>
                  <a:pt x="1035" y="1639"/>
                  <a:pt x="1034" y="1639"/>
                </a:cubicBezTo>
                <a:cubicBezTo>
                  <a:pt x="1020" y="1640"/>
                  <a:pt x="1005" y="1639"/>
                  <a:pt x="990" y="1639"/>
                </a:cubicBezTo>
                <a:cubicBezTo>
                  <a:pt x="975" y="1639"/>
                  <a:pt x="960" y="1640"/>
                  <a:pt x="945" y="1640"/>
                </a:cubicBezTo>
                <a:cubicBezTo>
                  <a:pt x="935" y="1640"/>
                  <a:pt x="920" y="1638"/>
                  <a:pt x="914" y="1628"/>
                </a:cubicBezTo>
                <a:cubicBezTo>
                  <a:pt x="913" y="1628"/>
                  <a:pt x="913" y="1628"/>
                  <a:pt x="913" y="1627"/>
                </a:cubicBezTo>
                <a:cubicBezTo>
                  <a:pt x="913" y="1627"/>
                  <a:pt x="912" y="1626"/>
                  <a:pt x="912" y="1626"/>
                </a:cubicBezTo>
                <a:cubicBezTo>
                  <a:pt x="912" y="1625"/>
                  <a:pt x="912" y="1624"/>
                  <a:pt x="911" y="1624"/>
                </a:cubicBezTo>
                <a:cubicBezTo>
                  <a:pt x="911" y="1624"/>
                  <a:pt x="911" y="1624"/>
                  <a:pt x="911" y="1624"/>
                </a:cubicBezTo>
                <a:cubicBezTo>
                  <a:pt x="911" y="1623"/>
                  <a:pt x="911" y="1623"/>
                  <a:pt x="911" y="1623"/>
                </a:cubicBezTo>
                <a:cubicBezTo>
                  <a:pt x="911" y="1622"/>
                  <a:pt x="911" y="1621"/>
                  <a:pt x="911" y="1620"/>
                </a:cubicBezTo>
                <a:close/>
                <a:moveTo>
                  <a:pt x="910" y="1465"/>
                </a:moveTo>
                <a:cubicBezTo>
                  <a:pt x="910" y="1465"/>
                  <a:pt x="910" y="1465"/>
                  <a:pt x="910" y="1465"/>
                </a:cubicBezTo>
                <a:cubicBezTo>
                  <a:pt x="900" y="1482"/>
                  <a:pt x="900" y="1482"/>
                  <a:pt x="900" y="1482"/>
                </a:cubicBezTo>
                <a:cubicBezTo>
                  <a:pt x="899" y="1485"/>
                  <a:pt x="896" y="1488"/>
                  <a:pt x="893" y="1490"/>
                </a:cubicBezTo>
                <a:cubicBezTo>
                  <a:pt x="889" y="1493"/>
                  <a:pt x="885" y="1495"/>
                  <a:pt x="880" y="1497"/>
                </a:cubicBezTo>
                <a:cubicBezTo>
                  <a:pt x="879" y="1497"/>
                  <a:pt x="878" y="1498"/>
                  <a:pt x="876" y="1498"/>
                </a:cubicBezTo>
                <a:cubicBezTo>
                  <a:pt x="876" y="1499"/>
                  <a:pt x="875" y="1499"/>
                  <a:pt x="874" y="1499"/>
                </a:cubicBezTo>
                <a:cubicBezTo>
                  <a:pt x="874" y="1499"/>
                  <a:pt x="874" y="1499"/>
                  <a:pt x="874" y="1499"/>
                </a:cubicBezTo>
                <a:cubicBezTo>
                  <a:pt x="871" y="1500"/>
                  <a:pt x="868" y="1501"/>
                  <a:pt x="865" y="1502"/>
                </a:cubicBezTo>
                <a:cubicBezTo>
                  <a:pt x="859" y="1503"/>
                  <a:pt x="854" y="1503"/>
                  <a:pt x="848" y="1503"/>
                </a:cubicBezTo>
                <a:cubicBezTo>
                  <a:pt x="832" y="1503"/>
                  <a:pt x="832" y="1503"/>
                  <a:pt x="832" y="1503"/>
                </a:cubicBezTo>
                <a:cubicBezTo>
                  <a:pt x="832" y="1503"/>
                  <a:pt x="832" y="1503"/>
                  <a:pt x="832" y="1503"/>
                </a:cubicBezTo>
                <a:cubicBezTo>
                  <a:pt x="812" y="1503"/>
                  <a:pt x="793" y="1504"/>
                  <a:pt x="774" y="1504"/>
                </a:cubicBezTo>
                <a:cubicBezTo>
                  <a:pt x="765" y="1504"/>
                  <a:pt x="747" y="1502"/>
                  <a:pt x="745" y="1491"/>
                </a:cubicBezTo>
                <a:cubicBezTo>
                  <a:pt x="745" y="1489"/>
                  <a:pt x="745" y="1488"/>
                  <a:pt x="746" y="1486"/>
                </a:cubicBezTo>
                <a:cubicBezTo>
                  <a:pt x="747" y="1482"/>
                  <a:pt x="751" y="1478"/>
                  <a:pt x="753" y="1475"/>
                </a:cubicBezTo>
                <a:cubicBezTo>
                  <a:pt x="760" y="1464"/>
                  <a:pt x="766" y="1452"/>
                  <a:pt x="775" y="1443"/>
                </a:cubicBezTo>
                <a:cubicBezTo>
                  <a:pt x="775" y="1442"/>
                  <a:pt x="776" y="1442"/>
                  <a:pt x="776" y="1441"/>
                </a:cubicBezTo>
                <a:cubicBezTo>
                  <a:pt x="776" y="1441"/>
                  <a:pt x="777" y="1441"/>
                  <a:pt x="777" y="1441"/>
                </a:cubicBezTo>
                <a:cubicBezTo>
                  <a:pt x="799" y="1419"/>
                  <a:pt x="845" y="1425"/>
                  <a:pt x="873" y="1425"/>
                </a:cubicBezTo>
                <a:cubicBezTo>
                  <a:pt x="886" y="1425"/>
                  <a:pt x="901" y="1423"/>
                  <a:pt x="913" y="1428"/>
                </a:cubicBezTo>
                <a:cubicBezTo>
                  <a:pt x="913" y="1428"/>
                  <a:pt x="913" y="1428"/>
                  <a:pt x="913" y="1428"/>
                </a:cubicBezTo>
                <a:cubicBezTo>
                  <a:pt x="915" y="1429"/>
                  <a:pt x="916" y="1430"/>
                  <a:pt x="917" y="1430"/>
                </a:cubicBezTo>
                <a:cubicBezTo>
                  <a:pt x="917" y="1430"/>
                  <a:pt x="917" y="1431"/>
                  <a:pt x="918" y="1431"/>
                </a:cubicBezTo>
                <a:cubicBezTo>
                  <a:pt x="920" y="1432"/>
                  <a:pt x="922" y="1435"/>
                  <a:pt x="922" y="1437"/>
                </a:cubicBezTo>
                <a:cubicBezTo>
                  <a:pt x="923" y="1439"/>
                  <a:pt x="923" y="1442"/>
                  <a:pt x="921" y="1444"/>
                </a:cubicBezTo>
                <a:cubicBezTo>
                  <a:pt x="920" y="1446"/>
                  <a:pt x="920" y="1446"/>
                  <a:pt x="920" y="1446"/>
                </a:cubicBezTo>
                <a:cubicBezTo>
                  <a:pt x="918" y="1452"/>
                  <a:pt x="913" y="1460"/>
                  <a:pt x="910" y="1465"/>
                </a:cubicBezTo>
                <a:close/>
                <a:moveTo>
                  <a:pt x="1095" y="1502"/>
                </a:moveTo>
                <a:cubicBezTo>
                  <a:pt x="1093" y="1502"/>
                  <a:pt x="1091" y="1502"/>
                  <a:pt x="1089" y="1502"/>
                </a:cubicBezTo>
                <a:cubicBezTo>
                  <a:pt x="1089" y="1502"/>
                  <a:pt x="1089" y="1503"/>
                  <a:pt x="1088" y="1503"/>
                </a:cubicBezTo>
                <a:cubicBezTo>
                  <a:pt x="1077" y="1504"/>
                  <a:pt x="1066" y="1503"/>
                  <a:pt x="1054" y="1503"/>
                </a:cubicBezTo>
                <a:cubicBezTo>
                  <a:pt x="1007" y="1503"/>
                  <a:pt x="1007" y="1503"/>
                  <a:pt x="1007" y="1503"/>
                </a:cubicBezTo>
                <a:cubicBezTo>
                  <a:pt x="997" y="1503"/>
                  <a:pt x="980" y="1501"/>
                  <a:pt x="976" y="1490"/>
                </a:cubicBezTo>
                <a:cubicBezTo>
                  <a:pt x="976" y="1489"/>
                  <a:pt x="976" y="1488"/>
                  <a:pt x="976" y="1487"/>
                </a:cubicBezTo>
                <a:cubicBezTo>
                  <a:pt x="976" y="1486"/>
                  <a:pt x="976" y="1486"/>
                  <a:pt x="976" y="1485"/>
                </a:cubicBezTo>
                <a:cubicBezTo>
                  <a:pt x="977" y="1481"/>
                  <a:pt x="980" y="1477"/>
                  <a:pt x="982" y="1473"/>
                </a:cubicBezTo>
                <a:cubicBezTo>
                  <a:pt x="986" y="1463"/>
                  <a:pt x="990" y="1449"/>
                  <a:pt x="998" y="1441"/>
                </a:cubicBezTo>
                <a:cubicBezTo>
                  <a:pt x="998" y="1440"/>
                  <a:pt x="999" y="1440"/>
                  <a:pt x="999" y="1440"/>
                </a:cubicBezTo>
                <a:cubicBezTo>
                  <a:pt x="1000" y="1439"/>
                  <a:pt x="1000" y="1439"/>
                  <a:pt x="1000" y="1438"/>
                </a:cubicBezTo>
                <a:cubicBezTo>
                  <a:pt x="1001" y="1438"/>
                  <a:pt x="1001" y="1438"/>
                  <a:pt x="1001" y="1438"/>
                </a:cubicBezTo>
                <a:cubicBezTo>
                  <a:pt x="1002" y="1437"/>
                  <a:pt x="1002" y="1437"/>
                  <a:pt x="1002" y="1437"/>
                </a:cubicBezTo>
                <a:cubicBezTo>
                  <a:pt x="1003" y="1436"/>
                  <a:pt x="1003" y="1436"/>
                  <a:pt x="1003" y="1436"/>
                </a:cubicBezTo>
                <a:cubicBezTo>
                  <a:pt x="1010" y="1431"/>
                  <a:pt x="1018" y="1428"/>
                  <a:pt x="1027" y="1427"/>
                </a:cubicBezTo>
                <a:cubicBezTo>
                  <a:pt x="1027" y="1427"/>
                  <a:pt x="1027" y="1426"/>
                  <a:pt x="1028" y="1426"/>
                </a:cubicBezTo>
                <a:cubicBezTo>
                  <a:pt x="1033" y="1425"/>
                  <a:pt x="1038" y="1425"/>
                  <a:pt x="1043" y="1425"/>
                </a:cubicBezTo>
                <a:cubicBezTo>
                  <a:pt x="1072" y="1425"/>
                  <a:pt x="1072" y="1425"/>
                  <a:pt x="1072" y="1425"/>
                </a:cubicBezTo>
                <a:cubicBezTo>
                  <a:pt x="1081" y="1425"/>
                  <a:pt x="1090" y="1425"/>
                  <a:pt x="1099" y="1425"/>
                </a:cubicBezTo>
                <a:cubicBezTo>
                  <a:pt x="1112" y="1425"/>
                  <a:pt x="1130" y="1423"/>
                  <a:pt x="1140" y="1432"/>
                </a:cubicBezTo>
                <a:cubicBezTo>
                  <a:pt x="1140" y="1433"/>
                  <a:pt x="1141" y="1433"/>
                  <a:pt x="1141" y="1434"/>
                </a:cubicBezTo>
                <a:cubicBezTo>
                  <a:pt x="1142" y="1434"/>
                  <a:pt x="1142" y="1434"/>
                  <a:pt x="1142" y="1434"/>
                </a:cubicBezTo>
                <a:cubicBezTo>
                  <a:pt x="1142" y="1434"/>
                  <a:pt x="1142" y="1435"/>
                  <a:pt x="1142" y="1435"/>
                </a:cubicBezTo>
                <a:cubicBezTo>
                  <a:pt x="1143" y="1435"/>
                  <a:pt x="1143" y="1436"/>
                  <a:pt x="1143" y="1436"/>
                </a:cubicBezTo>
                <a:cubicBezTo>
                  <a:pt x="1144" y="1438"/>
                  <a:pt x="1144" y="1440"/>
                  <a:pt x="1144" y="1442"/>
                </a:cubicBezTo>
                <a:cubicBezTo>
                  <a:pt x="1143" y="1452"/>
                  <a:pt x="1135" y="1467"/>
                  <a:pt x="1133" y="1473"/>
                </a:cubicBezTo>
                <a:cubicBezTo>
                  <a:pt x="1133" y="1474"/>
                  <a:pt x="1133" y="1474"/>
                  <a:pt x="1133" y="1474"/>
                </a:cubicBezTo>
                <a:cubicBezTo>
                  <a:pt x="1132" y="1476"/>
                  <a:pt x="1131" y="1478"/>
                  <a:pt x="1130" y="1480"/>
                </a:cubicBezTo>
                <a:cubicBezTo>
                  <a:pt x="1130" y="1481"/>
                  <a:pt x="1130" y="1481"/>
                  <a:pt x="1130" y="1481"/>
                </a:cubicBezTo>
                <a:cubicBezTo>
                  <a:pt x="1130" y="1482"/>
                  <a:pt x="1129" y="1483"/>
                  <a:pt x="1129" y="1483"/>
                </a:cubicBezTo>
                <a:cubicBezTo>
                  <a:pt x="1129" y="1484"/>
                  <a:pt x="1128" y="1484"/>
                  <a:pt x="1128" y="1485"/>
                </a:cubicBezTo>
                <a:cubicBezTo>
                  <a:pt x="1128" y="1485"/>
                  <a:pt x="1127" y="1486"/>
                  <a:pt x="1127" y="1487"/>
                </a:cubicBezTo>
                <a:cubicBezTo>
                  <a:pt x="1126" y="1487"/>
                  <a:pt x="1126" y="1487"/>
                  <a:pt x="1126" y="1488"/>
                </a:cubicBezTo>
                <a:cubicBezTo>
                  <a:pt x="1125" y="1488"/>
                  <a:pt x="1125" y="1488"/>
                  <a:pt x="1125" y="1488"/>
                </a:cubicBezTo>
                <a:cubicBezTo>
                  <a:pt x="1124" y="1489"/>
                  <a:pt x="1124" y="1489"/>
                  <a:pt x="1124" y="1490"/>
                </a:cubicBezTo>
                <a:cubicBezTo>
                  <a:pt x="1122" y="1491"/>
                  <a:pt x="1121" y="1492"/>
                  <a:pt x="1119" y="1493"/>
                </a:cubicBezTo>
                <a:cubicBezTo>
                  <a:pt x="1117" y="1494"/>
                  <a:pt x="1115" y="1495"/>
                  <a:pt x="1114" y="1496"/>
                </a:cubicBezTo>
                <a:cubicBezTo>
                  <a:pt x="1113" y="1496"/>
                  <a:pt x="1113" y="1496"/>
                  <a:pt x="1113" y="1496"/>
                </a:cubicBezTo>
                <a:cubicBezTo>
                  <a:pt x="1112" y="1497"/>
                  <a:pt x="1112" y="1497"/>
                  <a:pt x="1112" y="1497"/>
                </a:cubicBezTo>
                <a:cubicBezTo>
                  <a:pt x="1106" y="1499"/>
                  <a:pt x="1100" y="1501"/>
                  <a:pt x="1095" y="1502"/>
                </a:cubicBezTo>
                <a:close/>
                <a:moveTo>
                  <a:pt x="773" y="1710"/>
                </a:moveTo>
                <a:cubicBezTo>
                  <a:pt x="773" y="1710"/>
                  <a:pt x="773" y="1710"/>
                  <a:pt x="773" y="1710"/>
                </a:cubicBezTo>
                <a:cubicBezTo>
                  <a:pt x="771" y="1721"/>
                  <a:pt x="762" y="1732"/>
                  <a:pt x="756" y="1742"/>
                </a:cubicBezTo>
                <a:cubicBezTo>
                  <a:pt x="756" y="1742"/>
                  <a:pt x="756" y="1742"/>
                  <a:pt x="756" y="1742"/>
                </a:cubicBezTo>
                <a:cubicBezTo>
                  <a:pt x="750" y="1753"/>
                  <a:pt x="744" y="1767"/>
                  <a:pt x="736" y="1777"/>
                </a:cubicBezTo>
                <a:cubicBezTo>
                  <a:pt x="735" y="1778"/>
                  <a:pt x="735" y="1779"/>
                  <a:pt x="734" y="1781"/>
                </a:cubicBezTo>
                <a:cubicBezTo>
                  <a:pt x="734" y="1781"/>
                  <a:pt x="733" y="1781"/>
                  <a:pt x="733" y="1781"/>
                </a:cubicBezTo>
                <a:cubicBezTo>
                  <a:pt x="732" y="1782"/>
                  <a:pt x="731" y="1783"/>
                  <a:pt x="730" y="1784"/>
                </a:cubicBezTo>
                <a:cubicBezTo>
                  <a:pt x="729" y="1785"/>
                  <a:pt x="729" y="1785"/>
                  <a:pt x="728" y="1786"/>
                </a:cubicBezTo>
                <a:cubicBezTo>
                  <a:pt x="728" y="1786"/>
                  <a:pt x="728" y="1786"/>
                  <a:pt x="728" y="1786"/>
                </a:cubicBezTo>
                <a:cubicBezTo>
                  <a:pt x="719" y="1794"/>
                  <a:pt x="708" y="1799"/>
                  <a:pt x="696" y="1802"/>
                </a:cubicBezTo>
                <a:cubicBezTo>
                  <a:pt x="695" y="1803"/>
                  <a:pt x="693" y="1803"/>
                  <a:pt x="692" y="1804"/>
                </a:cubicBezTo>
                <a:cubicBezTo>
                  <a:pt x="685" y="1805"/>
                  <a:pt x="678" y="1806"/>
                  <a:pt x="671" y="1806"/>
                </a:cubicBezTo>
                <a:cubicBezTo>
                  <a:pt x="665" y="1806"/>
                  <a:pt x="665" y="1806"/>
                  <a:pt x="665" y="1806"/>
                </a:cubicBezTo>
                <a:cubicBezTo>
                  <a:pt x="665" y="1806"/>
                  <a:pt x="665" y="1806"/>
                  <a:pt x="665" y="1806"/>
                </a:cubicBezTo>
                <a:cubicBezTo>
                  <a:pt x="636" y="1806"/>
                  <a:pt x="607" y="1807"/>
                  <a:pt x="578" y="1807"/>
                </a:cubicBezTo>
                <a:cubicBezTo>
                  <a:pt x="575" y="1807"/>
                  <a:pt x="573" y="1806"/>
                  <a:pt x="571" y="1806"/>
                </a:cubicBezTo>
                <a:cubicBezTo>
                  <a:pt x="567" y="1806"/>
                  <a:pt x="563" y="1805"/>
                  <a:pt x="560" y="1804"/>
                </a:cubicBezTo>
                <a:cubicBezTo>
                  <a:pt x="555" y="1802"/>
                  <a:pt x="551" y="1800"/>
                  <a:pt x="549" y="1797"/>
                </a:cubicBezTo>
                <a:cubicBezTo>
                  <a:pt x="546" y="1794"/>
                  <a:pt x="545" y="1790"/>
                  <a:pt x="545" y="1786"/>
                </a:cubicBezTo>
                <a:cubicBezTo>
                  <a:pt x="545" y="1783"/>
                  <a:pt x="546" y="1780"/>
                  <a:pt x="548" y="1777"/>
                </a:cubicBezTo>
                <a:cubicBezTo>
                  <a:pt x="548" y="1776"/>
                  <a:pt x="549" y="1776"/>
                  <a:pt x="549" y="1776"/>
                </a:cubicBezTo>
                <a:cubicBezTo>
                  <a:pt x="549" y="1775"/>
                  <a:pt x="549" y="1774"/>
                  <a:pt x="550" y="1774"/>
                </a:cubicBezTo>
                <a:cubicBezTo>
                  <a:pt x="551" y="1772"/>
                  <a:pt x="551" y="1772"/>
                  <a:pt x="551" y="1772"/>
                </a:cubicBezTo>
                <a:cubicBezTo>
                  <a:pt x="551" y="1772"/>
                  <a:pt x="551" y="1772"/>
                  <a:pt x="551" y="1772"/>
                </a:cubicBezTo>
                <a:cubicBezTo>
                  <a:pt x="558" y="1761"/>
                  <a:pt x="566" y="1750"/>
                  <a:pt x="574" y="1739"/>
                </a:cubicBezTo>
                <a:cubicBezTo>
                  <a:pt x="579" y="1730"/>
                  <a:pt x="585" y="1720"/>
                  <a:pt x="592" y="1713"/>
                </a:cubicBezTo>
                <a:cubicBezTo>
                  <a:pt x="593" y="1712"/>
                  <a:pt x="593" y="1711"/>
                  <a:pt x="594" y="1710"/>
                </a:cubicBezTo>
                <a:cubicBezTo>
                  <a:pt x="594" y="1710"/>
                  <a:pt x="595" y="1710"/>
                  <a:pt x="595" y="1710"/>
                </a:cubicBezTo>
                <a:cubicBezTo>
                  <a:pt x="596" y="1708"/>
                  <a:pt x="598" y="1707"/>
                  <a:pt x="600" y="1705"/>
                </a:cubicBezTo>
                <a:cubicBezTo>
                  <a:pt x="600" y="1705"/>
                  <a:pt x="600" y="1705"/>
                  <a:pt x="600" y="1705"/>
                </a:cubicBezTo>
                <a:cubicBezTo>
                  <a:pt x="600" y="1705"/>
                  <a:pt x="600" y="1705"/>
                  <a:pt x="600" y="1705"/>
                </a:cubicBezTo>
                <a:cubicBezTo>
                  <a:pt x="610" y="1697"/>
                  <a:pt x="622" y="1692"/>
                  <a:pt x="635" y="1690"/>
                </a:cubicBezTo>
                <a:cubicBezTo>
                  <a:pt x="635" y="1690"/>
                  <a:pt x="635" y="1690"/>
                  <a:pt x="635" y="1690"/>
                </a:cubicBezTo>
                <a:cubicBezTo>
                  <a:pt x="636" y="1690"/>
                  <a:pt x="636" y="1690"/>
                  <a:pt x="636" y="1690"/>
                </a:cubicBezTo>
                <a:cubicBezTo>
                  <a:pt x="638" y="1689"/>
                  <a:pt x="640" y="1689"/>
                  <a:pt x="643" y="1688"/>
                </a:cubicBezTo>
                <a:cubicBezTo>
                  <a:pt x="644" y="1688"/>
                  <a:pt x="646" y="1688"/>
                  <a:pt x="647" y="1688"/>
                </a:cubicBezTo>
                <a:cubicBezTo>
                  <a:pt x="649" y="1688"/>
                  <a:pt x="650" y="1688"/>
                  <a:pt x="652" y="1688"/>
                </a:cubicBezTo>
                <a:cubicBezTo>
                  <a:pt x="653" y="1687"/>
                  <a:pt x="654" y="1687"/>
                  <a:pt x="655" y="1687"/>
                </a:cubicBezTo>
                <a:cubicBezTo>
                  <a:pt x="656" y="1687"/>
                  <a:pt x="656" y="1687"/>
                  <a:pt x="656" y="1687"/>
                </a:cubicBezTo>
                <a:cubicBezTo>
                  <a:pt x="656" y="1687"/>
                  <a:pt x="656" y="1687"/>
                  <a:pt x="656" y="1687"/>
                </a:cubicBezTo>
                <a:cubicBezTo>
                  <a:pt x="683" y="1687"/>
                  <a:pt x="709" y="1687"/>
                  <a:pt x="736" y="1687"/>
                </a:cubicBezTo>
                <a:cubicBezTo>
                  <a:pt x="736" y="1687"/>
                  <a:pt x="736" y="1687"/>
                  <a:pt x="736" y="1687"/>
                </a:cubicBezTo>
                <a:cubicBezTo>
                  <a:pt x="740" y="1687"/>
                  <a:pt x="740" y="1687"/>
                  <a:pt x="740" y="1687"/>
                </a:cubicBezTo>
                <a:cubicBezTo>
                  <a:pt x="747" y="1687"/>
                  <a:pt x="753" y="1688"/>
                  <a:pt x="757" y="1689"/>
                </a:cubicBezTo>
                <a:cubicBezTo>
                  <a:pt x="759" y="1690"/>
                  <a:pt x="760" y="1690"/>
                  <a:pt x="761" y="1691"/>
                </a:cubicBezTo>
                <a:cubicBezTo>
                  <a:pt x="761" y="1691"/>
                  <a:pt x="762" y="1691"/>
                  <a:pt x="763" y="1691"/>
                </a:cubicBezTo>
                <a:cubicBezTo>
                  <a:pt x="763" y="1692"/>
                  <a:pt x="763" y="1692"/>
                  <a:pt x="764" y="1692"/>
                </a:cubicBezTo>
                <a:cubicBezTo>
                  <a:pt x="771" y="1695"/>
                  <a:pt x="775" y="1701"/>
                  <a:pt x="773" y="1710"/>
                </a:cubicBezTo>
                <a:close/>
                <a:moveTo>
                  <a:pt x="828" y="1613"/>
                </a:moveTo>
                <a:cubicBezTo>
                  <a:pt x="827" y="1614"/>
                  <a:pt x="827" y="1614"/>
                  <a:pt x="827" y="1614"/>
                </a:cubicBezTo>
                <a:cubicBezTo>
                  <a:pt x="827" y="1614"/>
                  <a:pt x="827" y="1614"/>
                  <a:pt x="827" y="1614"/>
                </a:cubicBezTo>
                <a:cubicBezTo>
                  <a:pt x="826" y="1616"/>
                  <a:pt x="825" y="1617"/>
                  <a:pt x="824" y="1619"/>
                </a:cubicBezTo>
                <a:cubicBezTo>
                  <a:pt x="824" y="1619"/>
                  <a:pt x="824" y="1619"/>
                  <a:pt x="823" y="1619"/>
                </a:cubicBezTo>
                <a:cubicBezTo>
                  <a:pt x="817" y="1627"/>
                  <a:pt x="807" y="1632"/>
                  <a:pt x="797" y="1635"/>
                </a:cubicBezTo>
                <a:cubicBezTo>
                  <a:pt x="797" y="1635"/>
                  <a:pt x="797" y="1635"/>
                  <a:pt x="797" y="1635"/>
                </a:cubicBezTo>
                <a:cubicBezTo>
                  <a:pt x="795" y="1636"/>
                  <a:pt x="794" y="1636"/>
                  <a:pt x="792" y="1636"/>
                </a:cubicBezTo>
                <a:cubicBezTo>
                  <a:pt x="791" y="1637"/>
                  <a:pt x="790" y="1637"/>
                  <a:pt x="789" y="1637"/>
                </a:cubicBezTo>
                <a:cubicBezTo>
                  <a:pt x="788" y="1637"/>
                  <a:pt x="788" y="1638"/>
                  <a:pt x="787" y="1638"/>
                </a:cubicBezTo>
                <a:cubicBezTo>
                  <a:pt x="781" y="1639"/>
                  <a:pt x="774" y="1640"/>
                  <a:pt x="768" y="1640"/>
                </a:cubicBezTo>
                <a:cubicBezTo>
                  <a:pt x="767" y="1640"/>
                  <a:pt x="767" y="1640"/>
                  <a:pt x="767" y="1640"/>
                </a:cubicBezTo>
                <a:cubicBezTo>
                  <a:pt x="756" y="1641"/>
                  <a:pt x="745" y="1640"/>
                  <a:pt x="735" y="1640"/>
                </a:cubicBezTo>
                <a:cubicBezTo>
                  <a:pt x="718" y="1640"/>
                  <a:pt x="702" y="1640"/>
                  <a:pt x="685" y="1640"/>
                </a:cubicBezTo>
                <a:cubicBezTo>
                  <a:pt x="683" y="1640"/>
                  <a:pt x="680" y="1640"/>
                  <a:pt x="677" y="1640"/>
                </a:cubicBezTo>
                <a:cubicBezTo>
                  <a:pt x="677" y="1640"/>
                  <a:pt x="677" y="1640"/>
                  <a:pt x="676" y="1640"/>
                </a:cubicBezTo>
                <a:cubicBezTo>
                  <a:pt x="674" y="1639"/>
                  <a:pt x="672" y="1639"/>
                  <a:pt x="669" y="1638"/>
                </a:cubicBezTo>
                <a:cubicBezTo>
                  <a:pt x="669" y="1638"/>
                  <a:pt x="669" y="1638"/>
                  <a:pt x="669" y="1638"/>
                </a:cubicBezTo>
                <a:cubicBezTo>
                  <a:pt x="669" y="1638"/>
                  <a:pt x="669" y="1638"/>
                  <a:pt x="669" y="1638"/>
                </a:cubicBezTo>
                <a:cubicBezTo>
                  <a:pt x="662" y="1636"/>
                  <a:pt x="655" y="1632"/>
                  <a:pt x="655" y="1624"/>
                </a:cubicBezTo>
                <a:cubicBezTo>
                  <a:pt x="655" y="1623"/>
                  <a:pt x="655" y="1621"/>
                  <a:pt x="656" y="1620"/>
                </a:cubicBezTo>
                <a:cubicBezTo>
                  <a:pt x="656" y="1619"/>
                  <a:pt x="656" y="1619"/>
                  <a:pt x="656" y="1618"/>
                </a:cubicBezTo>
                <a:cubicBezTo>
                  <a:pt x="657" y="1617"/>
                  <a:pt x="657" y="1616"/>
                  <a:pt x="658" y="1614"/>
                </a:cubicBezTo>
                <a:cubicBezTo>
                  <a:pt x="658" y="1614"/>
                  <a:pt x="658" y="1614"/>
                  <a:pt x="658" y="1614"/>
                </a:cubicBezTo>
                <a:cubicBezTo>
                  <a:pt x="659" y="1613"/>
                  <a:pt x="659" y="1613"/>
                  <a:pt x="659" y="1613"/>
                </a:cubicBezTo>
                <a:cubicBezTo>
                  <a:pt x="660" y="1612"/>
                  <a:pt x="661" y="1610"/>
                  <a:pt x="662" y="1609"/>
                </a:cubicBezTo>
                <a:cubicBezTo>
                  <a:pt x="670" y="1597"/>
                  <a:pt x="678" y="1585"/>
                  <a:pt x="686" y="1572"/>
                </a:cubicBezTo>
                <a:cubicBezTo>
                  <a:pt x="687" y="1572"/>
                  <a:pt x="687" y="1572"/>
                  <a:pt x="687" y="1572"/>
                </a:cubicBezTo>
                <a:cubicBezTo>
                  <a:pt x="689" y="1568"/>
                  <a:pt x="689" y="1568"/>
                  <a:pt x="689" y="1568"/>
                </a:cubicBezTo>
                <a:cubicBezTo>
                  <a:pt x="692" y="1565"/>
                  <a:pt x="695" y="1562"/>
                  <a:pt x="699" y="1559"/>
                </a:cubicBezTo>
                <a:cubicBezTo>
                  <a:pt x="702" y="1557"/>
                  <a:pt x="705" y="1555"/>
                  <a:pt x="708" y="1554"/>
                </a:cubicBezTo>
                <a:cubicBezTo>
                  <a:pt x="709" y="1553"/>
                  <a:pt x="710" y="1553"/>
                  <a:pt x="711" y="1552"/>
                </a:cubicBezTo>
                <a:cubicBezTo>
                  <a:pt x="712" y="1552"/>
                  <a:pt x="712" y="1552"/>
                  <a:pt x="713" y="1551"/>
                </a:cubicBezTo>
                <a:cubicBezTo>
                  <a:pt x="713" y="1551"/>
                  <a:pt x="714" y="1551"/>
                  <a:pt x="714" y="1551"/>
                </a:cubicBezTo>
                <a:cubicBezTo>
                  <a:pt x="715" y="1551"/>
                  <a:pt x="715" y="1551"/>
                  <a:pt x="716" y="1550"/>
                </a:cubicBezTo>
                <a:cubicBezTo>
                  <a:pt x="720" y="1549"/>
                  <a:pt x="725" y="1547"/>
                  <a:pt x="730" y="1546"/>
                </a:cubicBezTo>
                <a:cubicBezTo>
                  <a:pt x="735" y="1545"/>
                  <a:pt x="741" y="1544"/>
                  <a:pt x="747" y="1544"/>
                </a:cubicBezTo>
                <a:cubicBezTo>
                  <a:pt x="763" y="1544"/>
                  <a:pt x="763" y="1544"/>
                  <a:pt x="763" y="1544"/>
                </a:cubicBezTo>
                <a:cubicBezTo>
                  <a:pt x="767" y="1544"/>
                  <a:pt x="770" y="1544"/>
                  <a:pt x="774" y="1544"/>
                </a:cubicBezTo>
                <a:cubicBezTo>
                  <a:pt x="789" y="1544"/>
                  <a:pt x="803" y="1544"/>
                  <a:pt x="818" y="1544"/>
                </a:cubicBezTo>
                <a:cubicBezTo>
                  <a:pt x="818" y="1544"/>
                  <a:pt x="818" y="1544"/>
                  <a:pt x="818" y="1544"/>
                </a:cubicBezTo>
                <a:cubicBezTo>
                  <a:pt x="824" y="1544"/>
                  <a:pt x="824" y="1544"/>
                  <a:pt x="824" y="1544"/>
                </a:cubicBezTo>
                <a:cubicBezTo>
                  <a:pt x="830" y="1544"/>
                  <a:pt x="835" y="1545"/>
                  <a:pt x="839" y="1546"/>
                </a:cubicBezTo>
                <a:cubicBezTo>
                  <a:pt x="843" y="1547"/>
                  <a:pt x="845" y="1548"/>
                  <a:pt x="847" y="1549"/>
                </a:cubicBezTo>
                <a:cubicBezTo>
                  <a:pt x="854" y="1553"/>
                  <a:pt x="858" y="1559"/>
                  <a:pt x="853" y="1568"/>
                </a:cubicBezTo>
                <a:cubicBezTo>
                  <a:pt x="848" y="1579"/>
                  <a:pt x="841" y="1590"/>
                  <a:pt x="835" y="1600"/>
                </a:cubicBezTo>
                <a:cubicBezTo>
                  <a:pt x="828" y="1613"/>
                  <a:pt x="828" y="1613"/>
                  <a:pt x="828" y="1613"/>
                </a:cubicBezTo>
                <a:cubicBezTo>
                  <a:pt x="828" y="1613"/>
                  <a:pt x="828" y="1613"/>
                  <a:pt x="828" y="1613"/>
                </a:cubicBezTo>
                <a:close/>
                <a:moveTo>
                  <a:pt x="1592" y="1771"/>
                </a:moveTo>
                <a:cubicBezTo>
                  <a:pt x="1592" y="1773"/>
                  <a:pt x="1592" y="1775"/>
                  <a:pt x="1591" y="1777"/>
                </a:cubicBezTo>
                <a:cubicBezTo>
                  <a:pt x="1591" y="1778"/>
                  <a:pt x="1591" y="1778"/>
                  <a:pt x="1591" y="1778"/>
                </a:cubicBezTo>
                <a:cubicBezTo>
                  <a:pt x="1590" y="1780"/>
                  <a:pt x="1590" y="1782"/>
                  <a:pt x="1589" y="1783"/>
                </a:cubicBezTo>
                <a:cubicBezTo>
                  <a:pt x="1589" y="1783"/>
                  <a:pt x="1589" y="1783"/>
                  <a:pt x="1589" y="1784"/>
                </a:cubicBezTo>
                <a:cubicBezTo>
                  <a:pt x="1588" y="1784"/>
                  <a:pt x="1588" y="1784"/>
                  <a:pt x="1588" y="1784"/>
                </a:cubicBezTo>
                <a:cubicBezTo>
                  <a:pt x="1587" y="1786"/>
                  <a:pt x="1586" y="1788"/>
                  <a:pt x="1584" y="1789"/>
                </a:cubicBezTo>
                <a:cubicBezTo>
                  <a:pt x="1584" y="1789"/>
                  <a:pt x="1584" y="1789"/>
                  <a:pt x="1584" y="1789"/>
                </a:cubicBezTo>
                <a:cubicBezTo>
                  <a:pt x="1582" y="1791"/>
                  <a:pt x="1581" y="1792"/>
                  <a:pt x="1579" y="1794"/>
                </a:cubicBezTo>
                <a:cubicBezTo>
                  <a:pt x="1578" y="1794"/>
                  <a:pt x="1578" y="1794"/>
                  <a:pt x="1578" y="1794"/>
                </a:cubicBezTo>
                <a:cubicBezTo>
                  <a:pt x="1578" y="1794"/>
                  <a:pt x="1577" y="1795"/>
                  <a:pt x="1577" y="1795"/>
                </a:cubicBezTo>
                <a:cubicBezTo>
                  <a:pt x="1575" y="1796"/>
                  <a:pt x="1573" y="1797"/>
                  <a:pt x="1571" y="1798"/>
                </a:cubicBezTo>
                <a:cubicBezTo>
                  <a:pt x="1571" y="1798"/>
                  <a:pt x="1571" y="1798"/>
                  <a:pt x="1570" y="1798"/>
                </a:cubicBezTo>
                <a:cubicBezTo>
                  <a:pt x="1569" y="1799"/>
                  <a:pt x="1567" y="1800"/>
                  <a:pt x="1566" y="1800"/>
                </a:cubicBezTo>
                <a:cubicBezTo>
                  <a:pt x="1565" y="1800"/>
                  <a:pt x="1564" y="1801"/>
                  <a:pt x="1563" y="1801"/>
                </a:cubicBezTo>
                <a:cubicBezTo>
                  <a:pt x="1563" y="1801"/>
                  <a:pt x="1563" y="1801"/>
                  <a:pt x="1562" y="1801"/>
                </a:cubicBezTo>
                <a:cubicBezTo>
                  <a:pt x="1562" y="1801"/>
                  <a:pt x="1561" y="1801"/>
                  <a:pt x="1561" y="1802"/>
                </a:cubicBezTo>
                <a:cubicBezTo>
                  <a:pt x="1559" y="1802"/>
                  <a:pt x="1557" y="1802"/>
                  <a:pt x="1555" y="1803"/>
                </a:cubicBezTo>
                <a:cubicBezTo>
                  <a:pt x="1553" y="1803"/>
                  <a:pt x="1551" y="1803"/>
                  <a:pt x="1550" y="1803"/>
                </a:cubicBezTo>
                <a:cubicBezTo>
                  <a:pt x="1548" y="1804"/>
                  <a:pt x="1546" y="1804"/>
                  <a:pt x="1544" y="1804"/>
                </a:cubicBezTo>
                <a:cubicBezTo>
                  <a:pt x="1544" y="1804"/>
                  <a:pt x="1543" y="1804"/>
                  <a:pt x="1542" y="1804"/>
                </a:cubicBezTo>
                <a:cubicBezTo>
                  <a:pt x="1540" y="1804"/>
                  <a:pt x="1540" y="1804"/>
                  <a:pt x="1540" y="1804"/>
                </a:cubicBezTo>
                <a:cubicBezTo>
                  <a:pt x="1540" y="1804"/>
                  <a:pt x="1540" y="1804"/>
                  <a:pt x="1540" y="1804"/>
                </a:cubicBezTo>
                <a:cubicBezTo>
                  <a:pt x="1530" y="1804"/>
                  <a:pt x="1519" y="1804"/>
                  <a:pt x="1509" y="1804"/>
                </a:cubicBezTo>
                <a:cubicBezTo>
                  <a:pt x="1461" y="1804"/>
                  <a:pt x="908" y="1806"/>
                  <a:pt x="869" y="1806"/>
                </a:cubicBezTo>
                <a:cubicBezTo>
                  <a:pt x="866" y="1806"/>
                  <a:pt x="863" y="1806"/>
                  <a:pt x="861" y="1805"/>
                </a:cubicBezTo>
                <a:cubicBezTo>
                  <a:pt x="857" y="1805"/>
                  <a:pt x="853" y="1804"/>
                  <a:pt x="850" y="1803"/>
                </a:cubicBezTo>
                <a:cubicBezTo>
                  <a:pt x="845" y="1802"/>
                  <a:pt x="841" y="1799"/>
                  <a:pt x="838" y="1796"/>
                </a:cubicBezTo>
                <a:cubicBezTo>
                  <a:pt x="835" y="1793"/>
                  <a:pt x="833" y="1790"/>
                  <a:pt x="832" y="1786"/>
                </a:cubicBezTo>
                <a:cubicBezTo>
                  <a:pt x="832" y="1782"/>
                  <a:pt x="832" y="1778"/>
                  <a:pt x="834" y="1773"/>
                </a:cubicBezTo>
                <a:cubicBezTo>
                  <a:pt x="836" y="1771"/>
                  <a:pt x="836" y="1771"/>
                  <a:pt x="836" y="1771"/>
                </a:cubicBezTo>
                <a:cubicBezTo>
                  <a:pt x="836" y="1771"/>
                  <a:pt x="836" y="1771"/>
                  <a:pt x="836" y="1771"/>
                </a:cubicBezTo>
                <a:cubicBezTo>
                  <a:pt x="842" y="1758"/>
                  <a:pt x="848" y="1745"/>
                  <a:pt x="854" y="1732"/>
                </a:cubicBezTo>
                <a:cubicBezTo>
                  <a:pt x="856" y="1730"/>
                  <a:pt x="857" y="1728"/>
                  <a:pt x="858" y="1726"/>
                </a:cubicBezTo>
                <a:cubicBezTo>
                  <a:pt x="862" y="1716"/>
                  <a:pt x="862" y="1716"/>
                  <a:pt x="862" y="1716"/>
                </a:cubicBezTo>
                <a:cubicBezTo>
                  <a:pt x="864" y="1712"/>
                  <a:pt x="868" y="1708"/>
                  <a:pt x="872" y="1704"/>
                </a:cubicBezTo>
                <a:cubicBezTo>
                  <a:pt x="873" y="1704"/>
                  <a:pt x="874" y="1703"/>
                  <a:pt x="875" y="1702"/>
                </a:cubicBezTo>
                <a:cubicBezTo>
                  <a:pt x="875" y="1702"/>
                  <a:pt x="876" y="1701"/>
                  <a:pt x="877" y="1701"/>
                </a:cubicBezTo>
                <a:cubicBezTo>
                  <a:pt x="878" y="1700"/>
                  <a:pt x="878" y="1700"/>
                  <a:pt x="879" y="1699"/>
                </a:cubicBezTo>
                <a:cubicBezTo>
                  <a:pt x="880" y="1699"/>
                  <a:pt x="880" y="1699"/>
                  <a:pt x="880" y="1699"/>
                </a:cubicBezTo>
                <a:cubicBezTo>
                  <a:pt x="881" y="1698"/>
                  <a:pt x="881" y="1698"/>
                  <a:pt x="882" y="1698"/>
                </a:cubicBezTo>
                <a:cubicBezTo>
                  <a:pt x="883" y="1697"/>
                  <a:pt x="885" y="1696"/>
                  <a:pt x="886" y="1695"/>
                </a:cubicBezTo>
                <a:cubicBezTo>
                  <a:pt x="887" y="1695"/>
                  <a:pt x="888" y="1695"/>
                  <a:pt x="889" y="1694"/>
                </a:cubicBezTo>
                <a:cubicBezTo>
                  <a:pt x="890" y="1694"/>
                  <a:pt x="891" y="1693"/>
                  <a:pt x="893" y="1693"/>
                </a:cubicBezTo>
                <a:cubicBezTo>
                  <a:pt x="895" y="1692"/>
                  <a:pt x="897" y="1691"/>
                  <a:pt x="899" y="1690"/>
                </a:cubicBezTo>
                <a:cubicBezTo>
                  <a:pt x="900" y="1690"/>
                  <a:pt x="901" y="1690"/>
                  <a:pt x="903" y="1689"/>
                </a:cubicBezTo>
                <a:cubicBezTo>
                  <a:pt x="903" y="1689"/>
                  <a:pt x="904" y="1689"/>
                  <a:pt x="904" y="1689"/>
                </a:cubicBezTo>
                <a:cubicBezTo>
                  <a:pt x="910" y="1687"/>
                  <a:pt x="917" y="1687"/>
                  <a:pt x="923" y="1687"/>
                </a:cubicBezTo>
                <a:cubicBezTo>
                  <a:pt x="923" y="1687"/>
                  <a:pt x="1503" y="1685"/>
                  <a:pt x="1525" y="1685"/>
                </a:cubicBezTo>
                <a:cubicBezTo>
                  <a:pt x="1531" y="1685"/>
                  <a:pt x="1538" y="1685"/>
                  <a:pt x="1545" y="1685"/>
                </a:cubicBezTo>
                <a:cubicBezTo>
                  <a:pt x="1548" y="1685"/>
                  <a:pt x="1551" y="1685"/>
                  <a:pt x="1554" y="1686"/>
                </a:cubicBezTo>
                <a:cubicBezTo>
                  <a:pt x="1554" y="1686"/>
                  <a:pt x="1555" y="1686"/>
                  <a:pt x="1555" y="1686"/>
                </a:cubicBezTo>
                <a:cubicBezTo>
                  <a:pt x="1557" y="1686"/>
                  <a:pt x="1560" y="1686"/>
                  <a:pt x="1562" y="1687"/>
                </a:cubicBezTo>
                <a:cubicBezTo>
                  <a:pt x="1562" y="1687"/>
                  <a:pt x="1563" y="1687"/>
                  <a:pt x="1563" y="1687"/>
                </a:cubicBezTo>
                <a:cubicBezTo>
                  <a:pt x="1563" y="1687"/>
                  <a:pt x="1563" y="1687"/>
                  <a:pt x="1563" y="1687"/>
                </a:cubicBezTo>
                <a:cubicBezTo>
                  <a:pt x="1566" y="1688"/>
                  <a:pt x="1568" y="1689"/>
                  <a:pt x="1570" y="1690"/>
                </a:cubicBezTo>
                <a:cubicBezTo>
                  <a:pt x="1570" y="1690"/>
                  <a:pt x="1571" y="1690"/>
                  <a:pt x="1571" y="1690"/>
                </a:cubicBezTo>
                <a:cubicBezTo>
                  <a:pt x="1573" y="1691"/>
                  <a:pt x="1575" y="1692"/>
                  <a:pt x="1577" y="1693"/>
                </a:cubicBezTo>
                <a:cubicBezTo>
                  <a:pt x="1577" y="1693"/>
                  <a:pt x="1577" y="1693"/>
                  <a:pt x="1578" y="1693"/>
                </a:cubicBezTo>
                <a:cubicBezTo>
                  <a:pt x="1578" y="1694"/>
                  <a:pt x="1578" y="1694"/>
                  <a:pt x="1578" y="1694"/>
                </a:cubicBezTo>
                <a:cubicBezTo>
                  <a:pt x="1580" y="1695"/>
                  <a:pt x="1581" y="1696"/>
                  <a:pt x="1582" y="1697"/>
                </a:cubicBezTo>
                <a:cubicBezTo>
                  <a:pt x="1584" y="1698"/>
                  <a:pt x="1586" y="1700"/>
                  <a:pt x="1588" y="1703"/>
                </a:cubicBezTo>
                <a:cubicBezTo>
                  <a:pt x="1590" y="1706"/>
                  <a:pt x="1592" y="1710"/>
                  <a:pt x="1592" y="1714"/>
                </a:cubicBezTo>
                <a:cubicBezTo>
                  <a:pt x="1592" y="1717"/>
                  <a:pt x="1592" y="1717"/>
                  <a:pt x="1592" y="1717"/>
                </a:cubicBezTo>
                <a:cubicBezTo>
                  <a:pt x="1592" y="1717"/>
                  <a:pt x="1592" y="1717"/>
                  <a:pt x="1592" y="1717"/>
                </a:cubicBezTo>
                <a:cubicBezTo>
                  <a:pt x="1592" y="1731"/>
                  <a:pt x="1592" y="1746"/>
                  <a:pt x="1592" y="1760"/>
                </a:cubicBezTo>
                <a:cubicBezTo>
                  <a:pt x="1592" y="1764"/>
                  <a:pt x="1593" y="1767"/>
                  <a:pt x="1592" y="1771"/>
                </a:cubicBezTo>
                <a:close/>
                <a:moveTo>
                  <a:pt x="1671" y="1490"/>
                </a:moveTo>
                <a:cubicBezTo>
                  <a:pt x="1671" y="1490"/>
                  <a:pt x="1670" y="1489"/>
                  <a:pt x="1670" y="1489"/>
                </a:cubicBezTo>
                <a:cubicBezTo>
                  <a:pt x="1670" y="1489"/>
                  <a:pt x="1669" y="1489"/>
                  <a:pt x="1669" y="1488"/>
                </a:cubicBezTo>
                <a:cubicBezTo>
                  <a:pt x="1667" y="1486"/>
                  <a:pt x="1666" y="1483"/>
                  <a:pt x="1665" y="1480"/>
                </a:cubicBezTo>
                <a:cubicBezTo>
                  <a:pt x="1665" y="1477"/>
                  <a:pt x="1665" y="1477"/>
                  <a:pt x="1665" y="1477"/>
                </a:cubicBezTo>
                <a:cubicBezTo>
                  <a:pt x="1665" y="1475"/>
                  <a:pt x="1665" y="1473"/>
                  <a:pt x="1665" y="1471"/>
                </a:cubicBezTo>
                <a:cubicBezTo>
                  <a:pt x="1665" y="1471"/>
                  <a:pt x="1665" y="1471"/>
                  <a:pt x="1665" y="1471"/>
                </a:cubicBezTo>
                <a:cubicBezTo>
                  <a:pt x="1664" y="1463"/>
                  <a:pt x="1662" y="1454"/>
                  <a:pt x="1663" y="1445"/>
                </a:cubicBezTo>
                <a:cubicBezTo>
                  <a:pt x="1663" y="1443"/>
                  <a:pt x="1663" y="1443"/>
                  <a:pt x="1663" y="1443"/>
                </a:cubicBezTo>
                <a:cubicBezTo>
                  <a:pt x="1662" y="1440"/>
                  <a:pt x="1663" y="1437"/>
                  <a:pt x="1665" y="1435"/>
                </a:cubicBezTo>
                <a:cubicBezTo>
                  <a:pt x="1667" y="1433"/>
                  <a:pt x="1669" y="1431"/>
                  <a:pt x="1673" y="1429"/>
                </a:cubicBezTo>
                <a:cubicBezTo>
                  <a:pt x="1676" y="1427"/>
                  <a:pt x="1680" y="1426"/>
                  <a:pt x="1684" y="1425"/>
                </a:cubicBezTo>
                <a:cubicBezTo>
                  <a:pt x="1684" y="1425"/>
                  <a:pt x="1684" y="1425"/>
                  <a:pt x="1684" y="1425"/>
                </a:cubicBezTo>
                <a:cubicBezTo>
                  <a:pt x="1685" y="1425"/>
                  <a:pt x="1685" y="1425"/>
                  <a:pt x="1685" y="1425"/>
                </a:cubicBezTo>
                <a:cubicBezTo>
                  <a:pt x="1687" y="1424"/>
                  <a:pt x="1689" y="1424"/>
                  <a:pt x="1690" y="1424"/>
                </a:cubicBezTo>
                <a:cubicBezTo>
                  <a:pt x="1691" y="1424"/>
                  <a:pt x="1692" y="1424"/>
                  <a:pt x="1693" y="1424"/>
                </a:cubicBezTo>
                <a:cubicBezTo>
                  <a:pt x="1700" y="1423"/>
                  <a:pt x="1708" y="1423"/>
                  <a:pt x="1716" y="1423"/>
                </a:cubicBezTo>
                <a:cubicBezTo>
                  <a:pt x="1769" y="1423"/>
                  <a:pt x="1769" y="1423"/>
                  <a:pt x="1769" y="1423"/>
                </a:cubicBezTo>
                <a:cubicBezTo>
                  <a:pt x="1772" y="1423"/>
                  <a:pt x="1775" y="1423"/>
                  <a:pt x="1778" y="1424"/>
                </a:cubicBezTo>
                <a:cubicBezTo>
                  <a:pt x="1792" y="1425"/>
                  <a:pt x="1808" y="1429"/>
                  <a:pt x="1810" y="1442"/>
                </a:cubicBezTo>
                <a:cubicBezTo>
                  <a:pt x="1814" y="1454"/>
                  <a:pt x="1815" y="1466"/>
                  <a:pt x="1817" y="1478"/>
                </a:cubicBezTo>
                <a:cubicBezTo>
                  <a:pt x="1818" y="1480"/>
                  <a:pt x="1818" y="1480"/>
                  <a:pt x="1818" y="1480"/>
                </a:cubicBezTo>
                <a:cubicBezTo>
                  <a:pt x="1818" y="1482"/>
                  <a:pt x="1818" y="1485"/>
                  <a:pt x="1817" y="1487"/>
                </a:cubicBezTo>
                <a:cubicBezTo>
                  <a:pt x="1817" y="1487"/>
                  <a:pt x="1817" y="1488"/>
                  <a:pt x="1816" y="1488"/>
                </a:cubicBezTo>
                <a:cubicBezTo>
                  <a:pt x="1816" y="1488"/>
                  <a:pt x="1816" y="1488"/>
                  <a:pt x="1816" y="1488"/>
                </a:cubicBezTo>
                <a:cubicBezTo>
                  <a:pt x="1816" y="1488"/>
                  <a:pt x="1816" y="1488"/>
                  <a:pt x="1816" y="1488"/>
                </a:cubicBezTo>
                <a:cubicBezTo>
                  <a:pt x="1813" y="1494"/>
                  <a:pt x="1807" y="1497"/>
                  <a:pt x="1799" y="1499"/>
                </a:cubicBezTo>
                <a:cubicBezTo>
                  <a:pt x="1798" y="1499"/>
                  <a:pt x="1798" y="1499"/>
                  <a:pt x="1797" y="1499"/>
                </a:cubicBezTo>
                <a:cubicBezTo>
                  <a:pt x="1796" y="1500"/>
                  <a:pt x="1796" y="1500"/>
                  <a:pt x="1795" y="1500"/>
                </a:cubicBezTo>
                <a:cubicBezTo>
                  <a:pt x="1794" y="1500"/>
                  <a:pt x="1794" y="1500"/>
                  <a:pt x="1793" y="1500"/>
                </a:cubicBezTo>
                <a:cubicBezTo>
                  <a:pt x="1792" y="1500"/>
                  <a:pt x="1790" y="1501"/>
                  <a:pt x="1789" y="1501"/>
                </a:cubicBezTo>
                <a:cubicBezTo>
                  <a:pt x="1771" y="1503"/>
                  <a:pt x="1750" y="1501"/>
                  <a:pt x="1741" y="1501"/>
                </a:cubicBezTo>
                <a:cubicBezTo>
                  <a:pt x="1707" y="1501"/>
                  <a:pt x="1707" y="1501"/>
                  <a:pt x="1707" y="1501"/>
                </a:cubicBezTo>
                <a:cubicBezTo>
                  <a:pt x="1704" y="1501"/>
                  <a:pt x="1702" y="1501"/>
                  <a:pt x="1699" y="1501"/>
                </a:cubicBezTo>
                <a:cubicBezTo>
                  <a:pt x="1697" y="1501"/>
                  <a:pt x="1695" y="1500"/>
                  <a:pt x="1693" y="1500"/>
                </a:cubicBezTo>
                <a:cubicBezTo>
                  <a:pt x="1693" y="1500"/>
                  <a:pt x="1692" y="1500"/>
                  <a:pt x="1692" y="1500"/>
                </a:cubicBezTo>
                <a:cubicBezTo>
                  <a:pt x="1691" y="1500"/>
                  <a:pt x="1691" y="1500"/>
                  <a:pt x="1691" y="1500"/>
                </a:cubicBezTo>
                <a:cubicBezTo>
                  <a:pt x="1689" y="1499"/>
                  <a:pt x="1687" y="1499"/>
                  <a:pt x="1685" y="1498"/>
                </a:cubicBezTo>
                <a:cubicBezTo>
                  <a:pt x="1684" y="1498"/>
                  <a:pt x="1684" y="1497"/>
                  <a:pt x="1683" y="1497"/>
                </a:cubicBezTo>
                <a:cubicBezTo>
                  <a:pt x="1681" y="1496"/>
                  <a:pt x="1680" y="1496"/>
                  <a:pt x="1678" y="1495"/>
                </a:cubicBezTo>
                <a:cubicBezTo>
                  <a:pt x="1676" y="1494"/>
                  <a:pt x="1674" y="1492"/>
                  <a:pt x="1672" y="1491"/>
                </a:cubicBezTo>
                <a:cubicBezTo>
                  <a:pt x="1672" y="1491"/>
                  <a:pt x="1671" y="1490"/>
                  <a:pt x="1671" y="1490"/>
                </a:cubicBezTo>
                <a:close/>
                <a:moveTo>
                  <a:pt x="1680" y="1622"/>
                </a:moveTo>
                <a:cubicBezTo>
                  <a:pt x="1677" y="1618"/>
                  <a:pt x="1676" y="1615"/>
                  <a:pt x="1675" y="1612"/>
                </a:cubicBezTo>
                <a:cubicBezTo>
                  <a:pt x="1675" y="1607"/>
                  <a:pt x="1675" y="1607"/>
                  <a:pt x="1675" y="1607"/>
                </a:cubicBezTo>
                <a:cubicBezTo>
                  <a:pt x="1675" y="1607"/>
                  <a:pt x="1675" y="1607"/>
                  <a:pt x="1675" y="1607"/>
                </a:cubicBezTo>
                <a:cubicBezTo>
                  <a:pt x="1674" y="1593"/>
                  <a:pt x="1673" y="1580"/>
                  <a:pt x="1672" y="1567"/>
                </a:cubicBezTo>
                <a:cubicBezTo>
                  <a:pt x="1672" y="1567"/>
                  <a:pt x="1672" y="1567"/>
                  <a:pt x="1672" y="1567"/>
                </a:cubicBezTo>
                <a:cubicBezTo>
                  <a:pt x="1672" y="1566"/>
                  <a:pt x="1672" y="1566"/>
                  <a:pt x="1672" y="1566"/>
                </a:cubicBezTo>
                <a:cubicBezTo>
                  <a:pt x="1672" y="1565"/>
                  <a:pt x="1672" y="1564"/>
                  <a:pt x="1672" y="1563"/>
                </a:cubicBezTo>
                <a:cubicBezTo>
                  <a:pt x="1675" y="1535"/>
                  <a:pt x="1735" y="1542"/>
                  <a:pt x="1754" y="1542"/>
                </a:cubicBezTo>
                <a:cubicBezTo>
                  <a:pt x="1776" y="1542"/>
                  <a:pt x="1819" y="1537"/>
                  <a:pt x="1832" y="1559"/>
                </a:cubicBezTo>
                <a:cubicBezTo>
                  <a:pt x="1833" y="1561"/>
                  <a:pt x="1835" y="1563"/>
                  <a:pt x="1835" y="1565"/>
                </a:cubicBezTo>
                <a:cubicBezTo>
                  <a:pt x="1836" y="1568"/>
                  <a:pt x="1836" y="1568"/>
                  <a:pt x="1836" y="1568"/>
                </a:cubicBezTo>
                <a:cubicBezTo>
                  <a:pt x="1836" y="1568"/>
                  <a:pt x="1836" y="1568"/>
                  <a:pt x="1836" y="1568"/>
                </a:cubicBezTo>
                <a:cubicBezTo>
                  <a:pt x="1837" y="1575"/>
                  <a:pt x="1838" y="1581"/>
                  <a:pt x="1840" y="1588"/>
                </a:cubicBezTo>
                <a:cubicBezTo>
                  <a:pt x="1844" y="1611"/>
                  <a:pt x="1844" y="1611"/>
                  <a:pt x="1844" y="1611"/>
                </a:cubicBezTo>
                <a:cubicBezTo>
                  <a:pt x="1845" y="1615"/>
                  <a:pt x="1844" y="1618"/>
                  <a:pt x="1843" y="1621"/>
                </a:cubicBezTo>
                <a:cubicBezTo>
                  <a:pt x="1842" y="1623"/>
                  <a:pt x="1840" y="1625"/>
                  <a:pt x="1838" y="1627"/>
                </a:cubicBezTo>
                <a:cubicBezTo>
                  <a:pt x="1838" y="1627"/>
                  <a:pt x="1837" y="1628"/>
                  <a:pt x="1836" y="1629"/>
                </a:cubicBezTo>
                <a:cubicBezTo>
                  <a:pt x="1836" y="1629"/>
                  <a:pt x="1835" y="1629"/>
                  <a:pt x="1835" y="1630"/>
                </a:cubicBezTo>
                <a:cubicBezTo>
                  <a:pt x="1835" y="1630"/>
                  <a:pt x="1834" y="1630"/>
                  <a:pt x="1834" y="1630"/>
                </a:cubicBezTo>
                <a:cubicBezTo>
                  <a:pt x="1833" y="1631"/>
                  <a:pt x="1832" y="1631"/>
                  <a:pt x="1830" y="1632"/>
                </a:cubicBezTo>
                <a:cubicBezTo>
                  <a:pt x="1829" y="1633"/>
                  <a:pt x="1828" y="1633"/>
                  <a:pt x="1827" y="1634"/>
                </a:cubicBezTo>
                <a:cubicBezTo>
                  <a:pt x="1826" y="1634"/>
                  <a:pt x="1825" y="1634"/>
                  <a:pt x="1825" y="1634"/>
                </a:cubicBezTo>
                <a:cubicBezTo>
                  <a:pt x="1824" y="1635"/>
                  <a:pt x="1823" y="1635"/>
                  <a:pt x="1822" y="1635"/>
                </a:cubicBezTo>
                <a:cubicBezTo>
                  <a:pt x="1821" y="1635"/>
                  <a:pt x="1820" y="1636"/>
                  <a:pt x="1819" y="1636"/>
                </a:cubicBezTo>
                <a:cubicBezTo>
                  <a:pt x="1818" y="1636"/>
                  <a:pt x="1818" y="1636"/>
                  <a:pt x="1818" y="1636"/>
                </a:cubicBezTo>
                <a:cubicBezTo>
                  <a:pt x="1816" y="1636"/>
                  <a:pt x="1814" y="1637"/>
                  <a:pt x="1812" y="1637"/>
                </a:cubicBezTo>
                <a:cubicBezTo>
                  <a:pt x="1809" y="1637"/>
                  <a:pt x="1807" y="1637"/>
                  <a:pt x="1805" y="1637"/>
                </a:cubicBezTo>
                <a:cubicBezTo>
                  <a:pt x="1805" y="1637"/>
                  <a:pt x="1805" y="1637"/>
                  <a:pt x="1805" y="1637"/>
                </a:cubicBezTo>
                <a:cubicBezTo>
                  <a:pt x="1804" y="1637"/>
                  <a:pt x="1804" y="1637"/>
                  <a:pt x="1804" y="1637"/>
                </a:cubicBezTo>
                <a:cubicBezTo>
                  <a:pt x="1804" y="1637"/>
                  <a:pt x="1804" y="1637"/>
                  <a:pt x="1804" y="1637"/>
                </a:cubicBezTo>
                <a:cubicBezTo>
                  <a:pt x="1777" y="1637"/>
                  <a:pt x="1750" y="1637"/>
                  <a:pt x="1722" y="1638"/>
                </a:cubicBezTo>
                <a:cubicBezTo>
                  <a:pt x="1719" y="1638"/>
                  <a:pt x="1716" y="1637"/>
                  <a:pt x="1714" y="1637"/>
                </a:cubicBezTo>
                <a:cubicBezTo>
                  <a:pt x="1713" y="1637"/>
                  <a:pt x="1712" y="1637"/>
                  <a:pt x="1712" y="1637"/>
                </a:cubicBezTo>
                <a:cubicBezTo>
                  <a:pt x="1709" y="1636"/>
                  <a:pt x="1707" y="1636"/>
                  <a:pt x="1705" y="1636"/>
                </a:cubicBezTo>
                <a:cubicBezTo>
                  <a:pt x="1705" y="1636"/>
                  <a:pt x="1705" y="1636"/>
                  <a:pt x="1705" y="1636"/>
                </a:cubicBezTo>
                <a:cubicBezTo>
                  <a:pt x="1704" y="1635"/>
                  <a:pt x="1704" y="1635"/>
                  <a:pt x="1704" y="1635"/>
                </a:cubicBezTo>
                <a:cubicBezTo>
                  <a:pt x="1701" y="1635"/>
                  <a:pt x="1699" y="1634"/>
                  <a:pt x="1697" y="1633"/>
                </a:cubicBezTo>
                <a:cubicBezTo>
                  <a:pt x="1696" y="1633"/>
                  <a:pt x="1695" y="1632"/>
                  <a:pt x="1695" y="1632"/>
                </a:cubicBezTo>
                <a:cubicBezTo>
                  <a:pt x="1693" y="1632"/>
                  <a:pt x="1692" y="1631"/>
                  <a:pt x="1691" y="1630"/>
                </a:cubicBezTo>
                <a:cubicBezTo>
                  <a:pt x="1691" y="1630"/>
                  <a:pt x="1690" y="1630"/>
                  <a:pt x="1690" y="1630"/>
                </a:cubicBezTo>
                <a:cubicBezTo>
                  <a:pt x="1686" y="1628"/>
                  <a:pt x="1682" y="1625"/>
                  <a:pt x="1680" y="1622"/>
                </a:cubicBezTo>
                <a:close/>
                <a:moveTo>
                  <a:pt x="1875" y="1783"/>
                </a:moveTo>
                <a:cubicBezTo>
                  <a:pt x="1873" y="1787"/>
                  <a:pt x="1870" y="1790"/>
                  <a:pt x="1866" y="1793"/>
                </a:cubicBezTo>
                <a:cubicBezTo>
                  <a:pt x="1862" y="1796"/>
                  <a:pt x="1858" y="1799"/>
                  <a:pt x="1852" y="1800"/>
                </a:cubicBezTo>
                <a:cubicBezTo>
                  <a:pt x="1846" y="1802"/>
                  <a:pt x="1840" y="1803"/>
                  <a:pt x="1833" y="1803"/>
                </a:cubicBezTo>
                <a:cubicBezTo>
                  <a:pt x="1815" y="1803"/>
                  <a:pt x="1815" y="1803"/>
                  <a:pt x="1815" y="1803"/>
                </a:cubicBezTo>
                <a:cubicBezTo>
                  <a:pt x="1814" y="1803"/>
                  <a:pt x="1814" y="1803"/>
                  <a:pt x="1814" y="1803"/>
                </a:cubicBezTo>
                <a:cubicBezTo>
                  <a:pt x="1789" y="1803"/>
                  <a:pt x="1765" y="1803"/>
                  <a:pt x="1740" y="1803"/>
                </a:cubicBezTo>
                <a:cubicBezTo>
                  <a:pt x="1737" y="1803"/>
                  <a:pt x="1734" y="1803"/>
                  <a:pt x="1731" y="1803"/>
                </a:cubicBezTo>
                <a:cubicBezTo>
                  <a:pt x="1730" y="1803"/>
                  <a:pt x="1730" y="1803"/>
                  <a:pt x="1729" y="1803"/>
                </a:cubicBezTo>
                <a:cubicBezTo>
                  <a:pt x="1726" y="1802"/>
                  <a:pt x="1724" y="1802"/>
                  <a:pt x="1721" y="1801"/>
                </a:cubicBezTo>
                <a:cubicBezTo>
                  <a:pt x="1721" y="1801"/>
                  <a:pt x="1721" y="1801"/>
                  <a:pt x="1720" y="1801"/>
                </a:cubicBezTo>
                <a:cubicBezTo>
                  <a:pt x="1720" y="1801"/>
                  <a:pt x="1720" y="1801"/>
                  <a:pt x="1720" y="1801"/>
                </a:cubicBezTo>
                <a:cubicBezTo>
                  <a:pt x="1709" y="1798"/>
                  <a:pt x="1698" y="1792"/>
                  <a:pt x="1692" y="1783"/>
                </a:cubicBezTo>
                <a:cubicBezTo>
                  <a:pt x="1692" y="1783"/>
                  <a:pt x="1692" y="1783"/>
                  <a:pt x="1692" y="1783"/>
                </a:cubicBezTo>
                <a:cubicBezTo>
                  <a:pt x="1692" y="1783"/>
                  <a:pt x="1692" y="1783"/>
                  <a:pt x="1692" y="1783"/>
                </a:cubicBezTo>
                <a:cubicBezTo>
                  <a:pt x="1691" y="1782"/>
                  <a:pt x="1690" y="1780"/>
                  <a:pt x="1690" y="1778"/>
                </a:cubicBezTo>
                <a:cubicBezTo>
                  <a:pt x="1689" y="1777"/>
                  <a:pt x="1689" y="1776"/>
                  <a:pt x="1689" y="1775"/>
                </a:cubicBezTo>
                <a:cubicBezTo>
                  <a:pt x="1688" y="1774"/>
                  <a:pt x="1688" y="1773"/>
                  <a:pt x="1688" y="1772"/>
                </a:cubicBezTo>
                <a:cubicBezTo>
                  <a:pt x="1688" y="1772"/>
                  <a:pt x="1688" y="1771"/>
                  <a:pt x="1688" y="1771"/>
                </a:cubicBezTo>
                <a:cubicBezTo>
                  <a:pt x="1687" y="1769"/>
                  <a:pt x="1687" y="1769"/>
                  <a:pt x="1687" y="1769"/>
                </a:cubicBezTo>
                <a:cubicBezTo>
                  <a:pt x="1687" y="1769"/>
                  <a:pt x="1687" y="1769"/>
                  <a:pt x="1687" y="1769"/>
                </a:cubicBezTo>
                <a:cubicBezTo>
                  <a:pt x="1686" y="1756"/>
                  <a:pt x="1685" y="1742"/>
                  <a:pt x="1684" y="1728"/>
                </a:cubicBezTo>
                <a:cubicBezTo>
                  <a:pt x="1684" y="1725"/>
                  <a:pt x="1684" y="1723"/>
                  <a:pt x="1684" y="1721"/>
                </a:cubicBezTo>
                <a:cubicBezTo>
                  <a:pt x="1683" y="1714"/>
                  <a:pt x="1683" y="1714"/>
                  <a:pt x="1683" y="1714"/>
                </a:cubicBezTo>
                <a:cubicBezTo>
                  <a:pt x="1683" y="1713"/>
                  <a:pt x="1683" y="1713"/>
                  <a:pt x="1683" y="1713"/>
                </a:cubicBezTo>
                <a:cubicBezTo>
                  <a:pt x="1683" y="1711"/>
                  <a:pt x="1683" y="1710"/>
                  <a:pt x="1684" y="1709"/>
                </a:cubicBezTo>
                <a:cubicBezTo>
                  <a:pt x="1684" y="1708"/>
                  <a:pt x="1684" y="1707"/>
                  <a:pt x="1684" y="1707"/>
                </a:cubicBezTo>
                <a:cubicBezTo>
                  <a:pt x="1685" y="1706"/>
                  <a:pt x="1685" y="1705"/>
                  <a:pt x="1685" y="1704"/>
                </a:cubicBezTo>
                <a:cubicBezTo>
                  <a:pt x="1686" y="1703"/>
                  <a:pt x="1686" y="1703"/>
                  <a:pt x="1686" y="1702"/>
                </a:cubicBezTo>
                <a:cubicBezTo>
                  <a:pt x="1686" y="1702"/>
                  <a:pt x="1686" y="1702"/>
                  <a:pt x="1686" y="1702"/>
                </a:cubicBezTo>
                <a:cubicBezTo>
                  <a:pt x="1687" y="1700"/>
                  <a:pt x="1688" y="1699"/>
                  <a:pt x="1689" y="1698"/>
                </a:cubicBezTo>
                <a:cubicBezTo>
                  <a:pt x="1690" y="1697"/>
                  <a:pt x="1691" y="1697"/>
                  <a:pt x="1691" y="1696"/>
                </a:cubicBezTo>
                <a:cubicBezTo>
                  <a:pt x="1692" y="1695"/>
                  <a:pt x="1693" y="1695"/>
                  <a:pt x="1694" y="1694"/>
                </a:cubicBezTo>
                <a:cubicBezTo>
                  <a:pt x="1695" y="1694"/>
                  <a:pt x="1695" y="1693"/>
                  <a:pt x="1695" y="1693"/>
                </a:cubicBezTo>
                <a:cubicBezTo>
                  <a:pt x="1695" y="1693"/>
                  <a:pt x="1696" y="1693"/>
                  <a:pt x="1696" y="1693"/>
                </a:cubicBezTo>
                <a:cubicBezTo>
                  <a:pt x="1698" y="1692"/>
                  <a:pt x="1699" y="1691"/>
                  <a:pt x="1701" y="1690"/>
                </a:cubicBezTo>
                <a:cubicBezTo>
                  <a:pt x="1702" y="1690"/>
                  <a:pt x="1702" y="1689"/>
                  <a:pt x="1702" y="1689"/>
                </a:cubicBezTo>
                <a:cubicBezTo>
                  <a:pt x="1703" y="1689"/>
                  <a:pt x="1703" y="1689"/>
                  <a:pt x="1703" y="1689"/>
                </a:cubicBezTo>
                <a:cubicBezTo>
                  <a:pt x="1704" y="1689"/>
                  <a:pt x="1704" y="1689"/>
                  <a:pt x="1705" y="1688"/>
                </a:cubicBezTo>
                <a:cubicBezTo>
                  <a:pt x="1706" y="1688"/>
                  <a:pt x="1708" y="1687"/>
                  <a:pt x="1709" y="1687"/>
                </a:cubicBezTo>
                <a:cubicBezTo>
                  <a:pt x="1710" y="1687"/>
                  <a:pt x="1711" y="1686"/>
                  <a:pt x="1712" y="1686"/>
                </a:cubicBezTo>
                <a:cubicBezTo>
                  <a:pt x="1713" y="1686"/>
                  <a:pt x="1714" y="1686"/>
                  <a:pt x="1714" y="1686"/>
                </a:cubicBezTo>
                <a:cubicBezTo>
                  <a:pt x="1717" y="1685"/>
                  <a:pt x="1720" y="1685"/>
                  <a:pt x="1723" y="1685"/>
                </a:cubicBezTo>
                <a:cubicBezTo>
                  <a:pt x="1723" y="1685"/>
                  <a:pt x="1724" y="1685"/>
                  <a:pt x="1724" y="1685"/>
                </a:cubicBezTo>
                <a:cubicBezTo>
                  <a:pt x="1725" y="1685"/>
                  <a:pt x="1726" y="1685"/>
                  <a:pt x="1727" y="1685"/>
                </a:cubicBezTo>
                <a:cubicBezTo>
                  <a:pt x="1731" y="1685"/>
                  <a:pt x="1731" y="1685"/>
                  <a:pt x="1731" y="1685"/>
                </a:cubicBezTo>
                <a:cubicBezTo>
                  <a:pt x="1736" y="1684"/>
                  <a:pt x="1740" y="1684"/>
                  <a:pt x="1744" y="1684"/>
                </a:cubicBezTo>
                <a:cubicBezTo>
                  <a:pt x="1748" y="1684"/>
                  <a:pt x="1752" y="1684"/>
                  <a:pt x="1755" y="1684"/>
                </a:cubicBezTo>
                <a:cubicBezTo>
                  <a:pt x="1791" y="1684"/>
                  <a:pt x="1791" y="1684"/>
                  <a:pt x="1791" y="1684"/>
                </a:cubicBezTo>
                <a:cubicBezTo>
                  <a:pt x="1801" y="1684"/>
                  <a:pt x="1811" y="1684"/>
                  <a:pt x="1820" y="1685"/>
                </a:cubicBezTo>
                <a:cubicBezTo>
                  <a:pt x="1822" y="1685"/>
                  <a:pt x="1823" y="1685"/>
                  <a:pt x="1825" y="1685"/>
                </a:cubicBezTo>
                <a:cubicBezTo>
                  <a:pt x="1826" y="1686"/>
                  <a:pt x="1827" y="1686"/>
                  <a:pt x="1828" y="1686"/>
                </a:cubicBezTo>
                <a:cubicBezTo>
                  <a:pt x="1828" y="1686"/>
                  <a:pt x="1829" y="1686"/>
                  <a:pt x="1830" y="1686"/>
                </a:cubicBezTo>
                <a:cubicBezTo>
                  <a:pt x="1830" y="1686"/>
                  <a:pt x="1831" y="1686"/>
                  <a:pt x="1831" y="1687"/>
                </a:cubicBezTo>
                <a:cubicBezTo>
                  <a:pt x="1832" y="1687"/>
                  <a:pt x="1832" y="1687"/>
                  <a:pt x="1833" y="1687"/>
                </a:cubicBezTo>
                <a:cubicBezTo>
                  <a:pt x="1834" y="1687"/>
                  <a:pt x="1836" y="1688"/>
                  <a:pt x="1838" y="1689"/>
                </a:cubicBezTo>
                <a:cubicBezTo>
                  <a:pt x="1839" y="1689"/>
                  <a:pt x="1840" y="1689"/>
                  <a:pt x="1841" y="1690"/>
                </a:cubicBezTo>
                <a:cubicBezTo>
                  <a:pt x="1842" y="1690"/>
                  <a:pt x="1842" y="1690"/>
                  <a:pt x="1843" y="1691"/>
                </a:cubicBezTo>
                <a:cubicBezTo>
                  <a:pt x="1845" y="1691"/>
                  <a:pt x="1846" y="1692"/>
                  <a:pt x="1847" y="1693"/>
                </a:cubicBezTo>
                <a:cubicBezTo>
                  <a:pt x="1852" y="1695"/>
                  <a:pt x="1856" y="1698"/>
                  <a:pt x="1859" y="1702"/>
                </a:cubicBezTo>
                <a:cubicBezTo>
                  <a:pt x="1862" y="1705"/>
                  <a:pt x="1864" y="1709"/>
                  <a:pt x="1865" y="1713"/>
                </a:cubicBezTo>
                <a:cubicBezTo>
                  <a:pt x="1870" y="1736"/>
                  <a:pt x="1870" y="1736"/>
                  <a:pt x="1870" y="1736"/>
                </a:cubicBezTo>
                <a:cubicBezTo>
                  <a:pt x="1871" y="1746"/>
                  <a:pt x="1873" y="1755"/>
                  <a:pt x="1875" y="1764"/>
                </a:cubicBezTo>
                <a:cubicBezTo>
                  <a:pt x="1875" y="1764"/>
                  <a:pt x="1875" y="1764"/>
                  <a:pt x="1875" y="1764"/>
                </a:cubicBezTo>
                <a:cubicBezTo>
                  <a:pt x="1876" y="1770"/>
                  <a:pt x="1876" y="1770"/>
                  <a:pt x="1876" y="1770"/>
                </a:cubicBezTo>
                <a:cubicBezTo>
                  <a:pt x="1877" y="1775"/>
                  <a:pt x="1877" y="1779"/>
                  <a:pt x="1875" y="1783"/>
                </a:cubicBezTo>
                <a:close/>
                <a:moveTo>
                  <a:pt x="2041" y="1494"/>
                </a:moveTo>
                <a:cubicBezTo>
                  <a:pt x="2036" y="1492"/>
                  <a:pt x="2032" y="1490"/>
                  <a:pt x="2030" y="1487"/>
                </a:cubicBezTo>
                <a:cubicBezTo>
                  <a:pt x="2027" y="1485"/>
                  <a:pt x="2024" y="1482"/>
                  <a:pt x="2023" y="1479"/>
                </a:cubicBezTo>
                <a:cubicBezTo>
                  <a:pt x="2021" y="1474"/>
                  <a:pt x="2021" y="1474"/>
                  <a:pt x="2021" y="1474"/>
                </a:cubicBezTo>
                <a:cubicBezTo>
                  <a:pt x="2019" y="1467"/>
                  <a:pt x="2016" y="1460"/>
                  <a:pt x="2014" y="1453"/>
                </a:cubicBezTo>
                <a:cubicBezTo>
                  <a:pt x="2012" y="1449"/>
                  <a:pt x="2009" y="1444"/>
                  <a:pt x="2009" y="1439"/>
                </a:cubicBezTo>
                <a:cubicBezTo>
                  <a:pt x="2009" y="1439"/>
                  <a:pt x="2009" y="1438"/>
                  <a:pt x="2009" y="1437"/>
                </a:cubicBezTo>
                <a:cubicBezTo>
                  <a:pt x="2009" y="1437"/>
                  <a:pt x="2009" y="1437"/>
                  <a:pt x="2009" y="1437"/>
                </a:cubicBezTo>
                <a:cubicBezTo>
                  <a:pt x="2009" y="1436"/>
                  <a:pt x="2009" y="1436"/>
                  <a:pt x="2009" y="1436"/>
                </a:cubicBezTo>
                <a:cubicBezTo>
                  <a:pt x="2010" y="1435"/>
                  <a:pt x="2009" y="1435"/>
                  <a:pt x="2010" y="1434"/>
                </a:cubicBezTo>
                <a:cubicBezTo>
                  <a:pt x="2010" y="1434"/>
                  <a:pt x="2010" y="1434"/>
                  <a:pt x="2010" y="1434"/>
                </a:cubicBezTo>
                <a:cubicBezTo>
                  <a:pt x="2016" y="1421"/>
                  <a:pt x="2039" y="1423"/>
                  <a:pt x="2051" y="1423"/>
                </a:cubicBezTo>
                <a:cubicBezTo>
                  <a:pt x="2110" y="1422"/>
                  <a:pt x="2110" y="1422"/>
                  <a:pt x="2110" y="1422"/>
                </a:cubicBezTo>
                <a:cubicBezTo>
                  <a:pt x="2115" y="1422"/>
                  <a:pt x="2120" y="1423"/>
                  <a:pt x="2125" y="1424"/>
                </a:cubicBezTo>
                <a:cubicBezTo>
                  <a:pt x="2126" y="1424"/>
                  <a:pt x="2128" y="1424"/>
                  <a:pt x="2129" y="1425"/>
                </a:cubicBezTo>
                <a:cubicBezTo>
                  <a:pt x="2129" y="1425"/>
                  <a:pt x="2130" y="1425"/>
                  <a:pt x="2131" y="1425"/>
                </a:cubicBezTo>
                <a:cubicBezTo>
                  <a:pt x="2132" y="1425"/>
                  <a:pt x="2133" y="1426"/>
                  <a:pt x="2133" y="1426"/>
                </a:cubicBezTo>
                <a:cubicBezTo>
                  <a:pt x="2135" y="1426"/>
                  <a:pt x="2137" y="1427"/>
                  <a:pt x="2138" y="1428"/>
                </a:cubicBezTo>
                <a:cubicBezTo>
                  <a:pt x="2139" y="1428"/>
                  <a:pt x="2139" y="1428"/>
                  <a:pt x="2139" y="1428"/>
                </a:cubicBezTo>
                <a:cubicBezTo>
                  <a:pt x="2139" y="1428"/>
                  <a:pt x="2139" y="1428"/>
                  <a:pt x="2140" y="1428"/>
                </a:cubicBezTo>
                <a:cubicBezTo>
                  <a:pt x="2141" y="1429"/>
                  <a:pt x="2142" y="1429"/>
                  <a:pt x="2144" y="1430"/>
                </a:cubicBezTo>
                <a:cubicBezTo>
                  <a:pt x="2145" y="1431"/>
                  <a:pt x="2146" y="1431"/>
                  <a:pt x="2146" y="1431"/>
                </a:cubicBezTo>
                <a:cubicBezTo>
                  <a:pt x="2147" y="1432"/>
                  <a:pt x="2147" y="1432"/>
                  <a:pt x="2148" y="1432"/>
                </a:cubicBezTo>
                <a:cubicBezTo>
                  <a:pt x="2148" y="1433"/>
                  <a:pt x="2148" y="1433"/>
                  <a:pt x="2149" y="1433"/>
                </a:cubicBezTo>
                <a:cubicBezTo>
                  <a:pt x="2149" y="1433"/>
                  <a:pt x="2150" y="1434"/>
                  <a:pt x="2150" y="1434"/>
                </a:cubicBezTo>
                <a:cubicBezTo>
                  <a:pt x="2153" y="1436"/>
                  <a:pt x="2156" y="1439"/>
                  <a:pt x="2157" y="1442"/>
                </a:cubicBezTo>
                <a:cubicBezTo>
                  <a:pt x="2157" y="1442"/>
                  <a:pt x="2157" y="1442"/>
                  <a:pt x="2157" y="1442"/>
                </a:cubicBezTo>
                <a:cubicBezTo>
                  <a:pt x="2163" y="1450"/>
                  <a:pt x="2166" y="1460"/>
                  <a:pt x="2170" y="1468"/>
                </a:cubicBezTo>
                <a:cubicBezTo>
                  <a:pt x="2170" y="1468"/>
                  <a:pt x="2170" y="1468"/>
                  <a:pt x="2170" y="1468"/>
                </a:cubicBezTo>
                <a:cubicBezTo>
                  <a:pt x="2172" y="1473"/>
                  <a:pt x="2176" y="1477"/>
                  <a:pt x="2177" y="1482"/>
                </a:cubicBezTo>
                <a:cubicBezTo>
                  <a:pt x="2177" y="1482"/>
                  <a:pt x="2177" y="1483"/>
                  <a:pt x="2177" y="1483"/>
                </a:cubicBezTo>
                <a:cubicBezTo>
                  <a:pt x="2177" y="1483"/>
                  <a:pt x="2177" y="1483"/>
                  <a:pt x="2177" y="1483"/>
                </a:cubicBezTo>
                <a:cubicBezTo>
                  <a:pt x="2178" y="1492"/>
                  <a:pt x="2170" y="1496"/>
                  <a:pt x="2162" y="1498"/>
                </a:cubicBezTo>
                <a:cubicBezTo>
                  <a:pt x="2161" y="1498"/>
                  <a:pt x="2161" y="1498"/>
                  <a:pt x="2161" y="1499"/>
                </a:cubicBezTo>
                <a:cubicBezTo>
                  <a:pt x="2160" y="1499"/>
                  <a:pt x="2160" y="1499"/>
                  <a:pt x="2159" y="1499"/>
                </a:cubicBezTo>
                <a:cubicBezTo>
                  <a:pt x="2158" y="1499"/>
                  <a:pt x="2156" y="1499"/>
                  <a:pt x="2155" y="1500"/>
                </a:cubicBezTo>
                <a:cubicBezTo>
                  <a:pt x="2154" y="1500"/>
                  <a:pt x="2154" y="1500"/>
                  <a:pt x="2153" y="1500"/>
                </a:cubicBezTo>
                <a:cubicBezTo>
                  <a:pt x="2152" y="1500"/>
                  <a:pt x="2150" y="1500"/>
                  <a:pt x="2149" y="1500"/>
                </a:cubicBezTo>
                <a:cubicBezTo>
                  <a:pt x="2148" y="1500"/>
                  <a:pt x="2147" y="1500"/>
                  <a:pt x="2146" y="1500"/>
                </a:cubicBezTo>
                <a:cubicBezTo>
                  <a:pt x="2146" y="1500"/>
                  <a:pt x="2146" y="1500"/>
                  <a:pt x="2146" y="1500"/>
                </a:cubicBezTo>
                <a:cubicBezTo>
                  <a:pt x="2144" y="1500"/>
                  <a:pt x="2144" y="1500"/>
                  <a:pt x="2144" y="1500"/>
                </a:cubicBezTo>
                <a:cubicBezTo>
                  <a:pt x="2135" y="1500"/>
                  <a:pt x="2126" y="1500"/>
                  <a:pt x="2117" y="1500"/>
                </a:cubicBezTo>
                <a:cubicBezTo>
                  <a:pt x="2102" y="1500"/>
                  <a:pt x="2087" y="1500"/>
                  <a:pt x="2072" y="1500"/>
                </a:cubicBezTo>
                <a:cubicBezTo>
                  <a:pt x="2061" y="1500"/>
                  <a:pt x="2050" y="1499"/>
                  <a:pt x="2041" y="1494"/>
                </a:cubicBezTo>
                <a:cubicBezTo>
                  <a:pt x="2041" y="1494"/>
                  <a:pt x="2041" y="1494"/>
                  <a:pt x="2041" y="1494"/>
                </a:cubicBezTo>
                <a:close/>
                <a:moveTo>
                  <a:pt x="2079" y="1621"/>
                </a:moveTo>
                <a:cubicBezTo>
                  <a:pt x="2076" y="1617"/>
                  <a:pt x="2073" y="1614"/>
                  <a:pt x="2072" y="1611"/>
                </a:cubicBezTo>
                <a:cubicBezTo>
                  <a:pt x="2064" y="1588"/>
                  <a:pt x="2064" y="1588"/>
                  <a:pt x="2064" y="1588"/>
                </a:cubicBezTo>
                <a:cubicBezTo>
                  <a:pt x="2061" y="1581"/>
                  <a:pt x="2059" y="1575"/>
                  <a:pt x="2056" y="1568"/>
                </a:cubicBezTo>
                <a:cubicBezTo>
                  <a:pt x="2056" y="1568"/>
                  <a:pt x="2056" y="1568"/>
                  <a:pt x="2056" y="1568"/>
                </a:cubicBezTo>
                <a:cubicBezTo>
                  <a:pt x="2055" y="1565"/>
                  <a:pt x="2055" y="1565"/>
                  <a:pt x="2055" y="1565"/>
                </a:cubicBezTo>
                <a:cubicBezTo>
                  <a:pt x="2054" y="1561"/>
                  <a:pt x="2054" y="1558"/>
                  <a:pt x="2055" y="1555"/>
                </a:cubicBezTo>
                <a:cubicBezTo>
                  <a:pt x="2056" y="1553"/>
                  <a:pt x="2057" y="1552"/>
                  <a:pt x="2059" y="1550"/>
                </a:cubicBezTo>
                <a:cubicBezTo>
                  <a:pt x="2059" y="1550"/>
                  <a:pt x="2059" y="1550"/>
                  <a:pt x="2060" y="1549"/>
                </a:cubicBezTo>
                <a:cubicBezTo>
                  <a:pt x="2060" y="1549"/>
                  <a:pt x="2061" y="1548"/>
                  <a:pt x="2061" y="1548"/>
                </a:cubicBezTo>
                <a:cubicBezTo>
                  <a:pt x="2064" y="1546"/>
                  <a:pt x="2068" y="1544"/>
                  <a:pt x="2072" y="1543"/>
                </a:cubicBezTo>
                <a:cubicBezTo>
                  <a:pt x="2076" y="1542"/>
                  <a:pt x="2080" y="1542"/>
                  <a:pt x="2084" y="1541"/>
                </a:cubicBezTo>
                <a:cubicBezTo>
                  <a:pt x="2100" y="1540"/>
                  <a:pt x="2117" y="1541"/>
                  <a:pt x="2125" y="1541"/>
                </a:cubicBezTo>
                <a:cubicBezTo>
                  <a:pt x="2153" y="1541"/>
                  <a:pt x="2202" y="1535"/>
                  <a:pt x="2218" y="1564"/>
                </a:cubicBezTo>
                <a:cubicBezTo>
                  <a:pt x="2218" y="1564"/>
                  <a:pt x="2218" y="1564"/>
                  <a:pt x="2218" y="1564"/>
                </a:cubicBezTo>
                <a:cubicBezTo>
                  <a:pt x="2218" y="1565"/>
                  <a:pt x="2218" y="1565"/>
                  <a:pt x="2218" y="1565"/>
                </a:cubicBezTo>
                <a:cubicBezTo>
                  <a:pt x="2218" y="1565"/>
                  <a:pt x="2218" y="1565"/>
                  <a:pt x="2218" y="1565"/>
                </a:cubicBezTo>
                <a:cubicBezTo>
                  <a:pt x="2224" y="1577"/>
                  <a:pt x="2230" y="1589"/>
                  <a:pt x="2236" y="1601"/>
                </a:cubicBezTo>
                <a:cubicBezTo>
                  <a:pt x="2238" y="1605"/>
                  <a:pt x="2241" y="1609"/>
                  <a:pt x="2242" y="1614"/>
                </a:cubicBezTo>
                <a:cubicBezTo>
                  <a:pt x="2242" y="1614"/>
                  <a:pt x="2242" y="1614"/>
                  <a:pt x="2242" y="1614"/>
                </a:cubicBezTo>
                <a:cubicBezTo>
                  <a:pt x="2242" y="1615"/>
                  <a:pt x="2242" y="1616"/>
                  <a:pt x="2242" y="1617"/>
                </a:cubicBezTo>
                <a:cubicBezTo>
                  <a:pt x="2242" y="1618"/>
                  <a:pt x="2242" y="1619"/>
                  <a:pt x="2242" y="1620"/>
                </a:cubicBezTo>
                <a:cubicBezTo>
                  <a:pt x="2242" y="1620"/>
                  <a:pt x="2242" y="1620"/>
                  <a:pt x="2242" y="1620"/>
                </a:cubicBezTo>
                <a:cubicBezTo>
                  <a:pt x="2242" y="1620"/>
                  <a:pt x="2242" y="1621"/>
                  <a:pt x="2242" y="1621"/>
                </a:cubicBezTo>
                <a:cubicBezTo>
                  <a:pt x="2242" y="1622"/>
                  <a:pt x="2241" y="1623"/>
                  <a:pt x="2240" y="1624"/>
                </a:cubicBezTo>
                <a:cubicBezTo>
                  <a:pt x="2240" y="1625"/>
                  <a:pt x="2240" y="1625"/>
                  <a:pt x="2240" y="1625"/>
                </a:cubicBezTo>
                <a:cubicBezTo>
                  <a:pt x="2239" y="1626"/>
                  <a:pt x="2238" y="1627"/>
                  <a:pt x="2237" y="1628"/>
                </a:cubicBezTo>
                <a:cubicBezTo>
                  <a:pt x="2237" y="1628"/>
                  <a:pt x="2237" y="1628"/>
                  <a:pt x="2237" y="1628"/>
                </a:cubicBezTo>
                <a:cubicBezTo>
                  <a:pt x="2236" y="1629"/>
                  <a:pt x="2236" y="1629"/>
                  <a:pt x="2236" y="1629"/>
                </a:cubicBezTo>
                <a:cubicBezTo>
                  <a:pt x="2235" y="1630"/>
                  <a:pt x="2234" y="1630"/>
                  <a:pt x="2234" y="1630"/>
                </a:cubicBezTo>
                <a:cubicBezTo>
                  <a:pt x="2231" y="1632"/>
                  <a:pt x="2229" y="1633"/>
                  <a:pt x="2225" y="1634"/>
                </a:cubicBezTo>
                <a:cubicBezTo>
                  <a:pt x="2225" y="1634"/>
                  <a:pt x="2224" y="1635"/>
                  <a:pt x="2223" y="1635"/>
                </a:cubicBezTo>
                <a:cubicBezTo>
                  <a:pt x="2221" y="1635"/>
                  <a:pt x="2220" y="1635"/>
                  <a:pt x="2219" y="1636"/>
                </a:cubicBezTo>
                <a:cubicBezTo>
                  <a:pt x="2218" y="1636"/>
                  <a:pt x="2218" y="1636"/>
                  <a:pt x="2217" y="1636"/>
                </a:cubicBezTo>
                <a:cubicBezTo>
                  <a:pt x="2217" y="1636"/>
                  <a:pt x="2216" y="1636"/>
                  <a:pt x="2216" y="1636"/>
                </a:cubicBezTo>
                <a:cubicBezTo>
                  <a:pt x="2187" y="1639"/>
                  <a:pt x="2156" y="1636"/>
                  <a:pt x="2126" y="1637"/>
                </a:cubicBezTo>
                <a:cubicBezTo>
                  <a:pt x="2123" y="1637"/>
                  <a:pt x="2120" y="1636"/>
                  <a:pt x="2117" y="1636"/>
                </a:cubicBezTo>
                <a:cubicBezTo>
                  <a:pt x="2117" y="1636"/>
                  <a:pt x="2117" y="1636"/>
                  <a:pt x="2117" y="1636"/>
                </a:cubicBezTo>
                <a:cubicBezTo>
                  <a:pt x="2106" y="1635"/>
                  <a:pt x="2095" y="1631"/>
                  <a:pt x="2086" y="1625"/>
                </a:cubicBezTo>
                <a:cubicBezTo>
                  <a:pt x="2083" y="1624"/>
                  <a:pt x="2081" y="1622"/>
                  <a:pt x="2079" y="1621"/>
                </a:cubicBezTo>
                <a:close/>
                <a:moveTo>
                  <a:pt x="2322" y="1782"/>
                </a:moveTo>
                <a:cubicBezTo>
                  <a:pt x="2322" y="1783"/>
                  <a:pt x="2321" y="1783"/>
                  <a:pt x="2321" y="1784"/>
                </a:cubicBezTo>
                <a:cubicBezTo>
                  <a:pt x="2321" y="1785"/>
                  <a:pt x="2321" y="1785"/>
                  <a:pt x="2321" y="1786"/>
                </a:cubicBezTo>
                <a:cubicBezTo>
                  <a:pt x="2320" y="1787"/>
                  <a:pt x="2320" y="1788"/>
                  <a:pt x="2319" y="1789"/>
                </a:cubicBezTo>
                <a:cubicBezTo>
                  <a:pt x="2319" y="1789"/>
                  <a:pt x="2319" y="1789"/>
                  <a:pt x="2319" y="1790"/>
                </a:cubicBezTo>
                <a:cubicBezTo>
                  <a:pt x="2318" y="1790"/>
                  <a:pt x="2318" y="1791"/>
                  <a:pt x="2317" y="1791"/>
                </a:cubicBezTo>
                <a:cubicBezTo>
                  <a:pt x="2317" y="1791"/>
                  <a:pt x="2317" y="1792"/>
                  <a:pt x="2316" y="1792"/>
                </a:cubicBezTo>
                <a:cubicBezTo>
                  <a:pt x="2316" y="1792"/>
                  <a:pt x="2316" y="1792"/>
                  <a:pt x="2316" y="1793"/>
                </a:cubicBezTo>
                <a:cubicBezTo>
                  <a:pt x="2310" y="1798"/>
                  <a:pt x="2303" y="1800"/>
                  <a:pt x="2296" y="1801"/>
                </a:cubicBezTo>
                <a:cubicBezTo>
                  <a:pt x="2296" y="1801"/>
                  <a:pt x="2295" y="1801"/>
                  <a:pt x="2295" y="1801"/>
                </a:cubicBezTo>
                <a:cubicBezTo>
                  <a:pt x="2292" y="1802"/>
                  <a:pt x="2289" y="1802"/>
                  <a:pt x="2286" y="1802"/>
                </a:cubicBezTo>
                <a:cubicBezTo>
                  <a:pt x="2286" y="1802"/>
                  <a:pt x="2286" y="1802"/>
                  <a:pt x="2286" y="1802"/>
                </a:cubicBezTo>
                <a:cubicBezTo>
                  <a:pt x="2283" y="1802"/>
                  <a:pt x="2283" y="1802"/>
                  <a:pt x="2283" y="1802"/>
                </a:cubicBezTo>
                <a:cubicBezTo>
                  <a:pt x="2280" y="1802"/>
                  <a:pt x="2277" y="1802"/>
                  <a:pt x="2275" y="1802"/>
                </a:cubicBezTo>
                <a:cubicBezTo>
                  <a:pt x="2193" y="1802"/>
                  <a:pt x="2193" y="1802"/>
                  <a:pt x="2193" y="1802"/>
                </a:cubicBezTo>
                <a:cubicBezTo>
                  <a:pt x="2190" y="1802"/>
                  <a:pt x="2187" y="1802"/>
                  <a:pt x="2184" y="1802"/>
                </a:cubicBezTo>
                <a:cubicBezTo>
                  <a:pt x="2183" y="1801"/>
                  <a:pt x="2182" y="1801"/>
                  <a:pt x="2181" y="1801"/>
                </a:cubicBezTo>
                <a:cubicBezTo>
                  <a:pt x="2164" y="1799"/>
                  <a:pt x="2144" y="1791"/>
                  <a:pt x="2135" y="1776"/>
                </a:cubicBezTo>
                <a:cubicBezTo>
                  <a:pt x="2133" y="1774"/>
                  <a:pt x="2132" y="1772"/>
                  <a:pt x="2131" y="1770"/>
                </a:cubicBezTo>
                <a:cubicBezTo>
                  <a:pt x="2131" y="1769"/>
                  <a:pt x="2131" y="1769"/>
                  <a:pt x="2131" y="1769"/>
                </a:cubicBezTo>
                <a:cubicBezTo>
                  <a:pt x="2131" y="1769"/>
                  <a:pt x="2131" y="1769"/>
                  <a:pt x="2131" y="1769"/>
                </a:cubicBezTo>
                <a:cubicBezTo>
                  <a:pt x="2127" y="1757"/>
                  <a:pt x="2122" y="1746"/>
                  <a:pt x="2118" y="1734"/>
                </a:cubicBezTo>
                <a:cubicBezTo>
                  <a:pt x="2116" y="1728"/>
                  <a:pt x="2112" y="1720"/>
                  <a:pt x="2110" y="1713"/>
                </a:cubicBezTo>
                <a:cubicBezTo>
                  <a:pt x="2110" y="1713"/>
                  <a:pt x="2110" y="1713"/>
                  <a:pt x="2110" y="1713"/>
                </a:cubicBezTo>
                <a:cubicBezTo>
                  <a:pt x="2110" y="1713"/>
                  <a:pt x="2110" y="1712"/>
                  <a:pt x="2110" y="1712"/>
                </a:cubicBezTo>
                <a:cubicBezTo>
                  <a:pt x="2110" y="1712"/>
                  <a:pt x="2109" y="1711"/>
                  <a:pt x="2109" y="1710"/>
                </a:cubicBezTo>
                <a:cubicBezTo>
                  <a:pt x="2109" y="1707"/>
                  <a:pt x="2109" y="1704"/>
                  <a:pt x="2109" y="1701"/>
                </a:cubicBezTo>
                <a:cubicBezTo>
                  <a:pt x="2110" y="1699"/>
                  <a:pt x="2111" y="1698"/>
                  <a:pt x="2112" y="1696"/>
                </a:cubicBezTo>
                <a:cubicBezTo>
                  <a:pt x="2112" y="1696"/>
                  <a:pt x="2112" y="1696"/>
                  <a:pt x="2112" y="1696"/>
                </a:cubicBezTo>
                <a:cubicBezTo>
                  <a:pt x="2117" y="1688"/>
                  <a:pt x="2126" y="1685"/>
                  <a:pt x="2136" y="1684"/>
                </a:cubicBezTo>
                <a:cubicBezTo>
                  <a:pt x="2136" y="1684"/>
                  <a:pt x="2136" y="1684"/>
                  <a:pt x="2137" y="1684"/>
                </a:cubicBezTo>
                <a:cubicBezTo>
                  <a:pt x="2139" y="1684"/>
                  <a:pt x="2141" y="1684"/>
                  <a:pt x="2144" y="1684"/>
                </a:cubicBezTo>
                <a:cubicBezTo>
                  <a:pt x="2144" y="1684"/>
                  <a:pt x="2145" y="1683"/>
                  <a:pt x="2145" y="1683"/>
                </a:cubicBezTo>
                <a:cubicBezTo>
                  <a:pt x="2151" y="1683"/>
                  <a:pt x="2151" y="1683"/>
                  <a:pt x="2151" y="1683"/>
                </a:cubicBezTo>
                <a:cubicBezTo>
                  <a:pt x="2152" y="1683"/>
                  <a:pt x="2153" y="1683"/>
                  <a:pt x="2155" y="1683"/>
                </a:cubicBezTo>
                <a:cubicBezTo>
                  <a:pt x="2180" y="1683"/>
                  <a:pt x="2205" y="1683"/>
                  <a:pt x="2231" y="1683"/>
                </a:cubicBezTo>
                <a:cubicBezTo>
                  <a:pt x="2231" y="1683"/>
                  <a:pt x="2231" y="1683"/>
                  <a:pt x="2231" y="1683"/>
                </a:cubicBezTo>
                <a:cubicBezTo>
                  <a:pt x="2231" y="1683"/>
                  <a:pt x="2231" y="1683"/>
                  <a:pt x="2231" y="1683"/>
                </a:cubicBezTo>
                <a:cubicBezTo>
                  <a:pt x="2234" y="1683"/>
                  <a:pt x="2237" y="1683"/>
                  <a:pt x="2240" y="1684"/>
                </a:cubicBezTo>
                <a:cubicBezTo>
                  <a:pt x="2240" y="1684"/>
                  <a:pt x="2241" y="1684"/>
                  <a:pt x="2241" y="1684"/>
                </a:cubicBezTo>
                <a:cubicBezTo>
                  <a:pt x="2258" y="1686"/>
                  <a:pt x="2277" y="1693"/>
                  <a:pt x="2287" y="1706"/>
                </a:cubicBezTo>
                <a:cubicBezTo>
                  <a:pt x="2289" y="1708"/>
                  <a:pt x="2290" y="1710"/>
                  <a:pt x="2291" y="1712"/>
                </a:cubicBezTo>
                <a:cubicBezTo>
                  <a:pt x="2294" y="1717"/>
                  <a:pt x="2294" y="1717"/>
                  <a:pt x="2294" y="1717"/>
                </a:cubicBezTo>
                <a:cubicBezTo>
                  <a:pt x="2299" y="1727"/>
                  <a:pt x="2304" y="1737"/>
                  <a:pt x="2309" y="1748"/>
                </a:cubicBezTo>
                <a:cubicBezTo>
                  <a:pt x="2312" y="1754"/>
                  <a:pt x="2318" y="1762"/>
                  <a:pt x="2320" y="1771"/>
                </a:cubicBezTo>
                <a:cubicBezTo>
                  <a:pt x="2322" y="1775"/>
                  <a:pt x="2323" y="1778"/>
                  <a:pt x="2322" y="1782"/>
                </a:cubicBezTo>
                <a:close/>
                <a:moveTo>
                  <a:pt x="2340" y="1624"/>
                </a:moveTo>
                <a:cubicBezTo>
                  <a:pt x="2338" y="1622"/>
                  <a:pt x="2337" y="1621"/>
                  <a:pt x="2335" y="1620"/>
                </a:cubicBezTo>
                <a:cubicBezTo>
                  <a:pt x="2331" y="1617"/>
                  <a:pt x="2328" y="1613"/>
                  <a:pt x="2326" y="1610"/>
                </a:cubicBezTo>
                <a:cubicBezTo>
                  <a:pt x="2324" y="1607"/>
                  <a:pt x="2324" y="1607"/>
                  <a:pt x="2324" y="1607"/>
                </a:cubicBezTo>
                <a:cubicBezTo>
                  <a:pt x="2324" y="1607"/>
                  <a:pt x="2324" y="1607"/>
                  <a:pt x="2324" y="1607"/>
                </a:cubicBezTo>
                <a:cubicBezTo>
                  <a:pt x="2317" y="1594"/>
                  <a:pt x="2310" y="1582"/>
                  <a:pt x="2303" y="1569"/>
                </a:cubicBezTo>
                <a:cubicBezTo>
                  <a:pt x="2303" y="1569"/>
                  <a:pt x="2303" y="1569"/>
                  <a:pt x="2303" y="1569"/>
                </a:cubicBezTo>
                <a:cubicBezTo>
                  <a:pt x="2300" y="1564"/>
                  <a:pt x="2300" y="1564"/>
                  <a:pt x="2300" y="1564"/>
                </a:cubicBezTo>
                <a:cubicBezTo>
                  <a:pt x="2298" y="1561"/>
                  <a:pt x="2298" y="1558"/>
                  <a:pt x="2298" y="1555"/>
                </a:cubicBezTo>
                <a:cubicBezTo>
                  <a:pt x="2299" y="1552"/>
                  <a:pt x="2300" y="1550"/>
                  <a:pt x="2303" y="1547"/>
                </a:cubicBezTo>
                <a:cubicBezTo>
                  <a:pt x="2306" y="1545"/>
                  <a:pt x="2309" y="1544"/>
                  <a:pt x="2313" y="1542"/>
                </a:cubicBezTo>
                <a:cubicBezTo>
                  <a:pt x="2318" y="1541"/>
                  <a:pt x="2323" y="1541"/>
                  <a:pt x="2329" y="1541"/>
                </a:cubicBezTo>
                <a:cubicBezTo>
                  <a:pt x="2330" y="1541"/>
                  <a:pt x="2330" y="1541"/>
                  <a:pt x="2330" y="1541"/>
                </a:cubicBezTo>
                <a:cubicBezTo>
                  <a:pt x="2342" y="1540"/>
                  <a:pt x="2356" y="1540"/>
                  <a:pt x="2363" y="1540"/>
                </a:cubicBezTo>
                <a:cubicBezTo>
                  <a:pt x="2394" y="1540"/>
                  <a:pt x="2443" y="1534"/>
                  <a:pt x="2463" y="1564"/>
                </a:cubicBezTo>
                <a:cubicBezTo>
                  <a:pt x="2470" y="1573"/>
                  <a:pt x="2476" y="1583"/>
                  <a:pt x="2483" y="1593"/>
                </a:cubicBezTo>
                <a:cubicBezTo>
                  <a:pt x="2486" y="1598"/>
                  <a:pt x="2492" y="1605"/>
                  <a:pt x="2495" y="1611"/>
                </a:cubicBezTo>
                <a:cubicBezTo>
                  <a:pt x="2497" y="1614"/>
                  <a:pt x="2498" y="1617"/>
                  <a:pt x="2498" y="1620"/>
                </a:cubicBezTo>
                <a:cubicBezTo>
                  <a:pt x="2498" y="1621"/>
                  <a:pt x="2497" y="1623"/>
                  <a:pt x="2496" y="1625"/>
                </a:cubicBezTo>
                <a:cubicBezTo>
                  <a:pt x="2496" y="1626"/>
                  <a:pt x="2495" y="1627"/>
                  <a:pt x="2494" y="1628"/>
                </a:cubicBezTo>
                <a:cubicBezTo>
                  <a:pt x="2494" y="1628"/>
                  <a:pt x="2494" y="1628"/>
                  <a:pt x="2494" y="1628"/>
                </a:cubicBezTo>
                <a:cubicBezTo>
                  <a:pt x="2494" y="1628"/>
                  <a:pt x="2494" y="1628"/>
                  <a:pt x="2494" y="1628"/>
                </a:cubicBezTo>
                <a:cubicBezTo>
                  <a:pt x="2493" y="1629"/>
                  <a:pt x="2493" y="1629"/>
                  <a:pt x="2492" y="1630"/>
                </a:cubicBezTo>
                <a:cubicBezTo>
                  <a:pt x="2492" y="1630"/>
                  <a:pt x="2491" y="1630"/>
                  <a:pt x="2491" y="1630"/>
                </a:cubicBezTo>
                <a:cubicBezTo>
                  <a:pt x="2490" y="1631"/>
                  <a:pt x="2489" y="1631"/>
                  <a:pt x="2488" y="1632"/>
                </a:cubicBezTo>
                <a:cubicBezTo>
                  <a:pt x="2487" y="1632"/>
                  <a:pt x="2485" y="1633"/>
                  <a:pt x="2484" y="1633"/>
                </a:cubicBezTo>
                <a:cubicBezTo>
                  <a:pt x="2484" y="1633"/>
                  <a:pt x="2484" y="1634"/>
                  <a:pt x="2484" y="1634"/>
                </a:cubicBezTo>
                <a:cubicBezTo>
                  <a:pt x="2484" y="1634"/>
                  <a:pt x="2483" y="1634"/>
                  <a:pt x="2483" y="1634"/>
                </a:cubicBezTo>
                <a:cubicBezTo>
                  <a:pt x="2469" y="1638"/>
                  <a:pt x="2448" y="1636"/>
                  <a:pt x="2434" y="1636"/>
                </a:cubicBezTo>
                <a:cubicBezTo>
                  <a:pt x="2418" y="1636"/>
                  <a:pt x="2401" y="1636"/>
                  <a:pt x="2385" y="1636"/>
                </a:cubicBezTo>
                <a:cubicBezTo>
                  <a:pt x="2370" y="1636"/>
                  <a:pt x="2353" y="1632"/>
                  <a:pt x="2340" y="1624"/>
                </a:cubicBezTo>
                <a:close/>
                <a:moveTo>
                  <a:pt x="2605" y="1791"/>
                </a:moveTo>
                <a:cubicBezTo>
                  <a:pt x="2605" y="1791"/>
                  <a:pt x="2605" y="1791"/>
                  <a:pt x="2604" y="1791"/>
                </a:cubicBezTo>
                <a:cubicBezTo>
                  <a:pt x="2602" y="1794"/>
                  <a:pt x="2598" y="1797"/>
                  <a:pt x="2593" y="1798"/>
                </a:cubicBezTo>
                <a:cubicBezTo>
                  <a:pt x="2589" y="1800"/>
                  <a:pt x="2583" y="1801"/>
                  <a:pt x="2576" y="1801"/>
                </a:cubicBezTo>
                <a:cubicBezTo>
                  <a:pt x="2569" y="1801"/>
                  <a:pt x="2569" y="1801"/>
                  <a:pt x="2569" y="1801"/>
                </a:cubicBezTo>
                <a:cubicBezTo>
                  <a:pt x="2569" y="1801"/>
                  <a:pt x="2569" y="1801"/>
                  <a:pt x="2569" y="1801"/>
                </a:cubicBezTo>
                <a:cubicBezTo>
                  <a:pt x="2541" y="1801"/>
                  <a:pt x="2512" y="1801"/>
                  <a:pt x="2483" y="1801"/>
                </a:cubicBezTo>
                <a:cubicBezTo>
                  <a:pt x="2480" y="1801"/>
                  <a:pt x="2476" y="1801"/>
                  <a:pt x="2473" y="1801"/>
                </a:cubicBezTo>
                <a:cubicBezTo>
                  <a:pt x="2473" y="1801"/>
                  <a:pt x="2473" y="1801"/>
                  <a:pt x="2473" y="1801"/>
                </a:cubicBezTo>
                <a:cubicBezTo>
                  <a:pt x="2453" y="1799"/>
                  <a:pt x="2432" y="1790"/>
                  <a:pt x="2419" y="1775"/>
                </a:cubicBezTo>
                <a:cubicBezTo>
                  <a:pt x="2418" y="1773"/>
                  <a:pt x="2416" y="1771"/>
                  <a:pt x="2415" y="1769"/>
                </a:cubicBezTo>
                <a:cubicBezTo>
                  <a:pt x="2415" y="1769"/>
                  <a:pt x="2415" y="1769"/>
                  <a:pt x="2415" y="1769"/>
                </a:cubicBezTo>
                <a:cubicBezTo>
                  <a:pt x="2415" y="1769"/>
                  <a:pt x="2415" y="1769"/>
                  <a:pt x="2415" y="1769"/>
                </a:cubicBezTo>
                <a:cubicBezTo>
                  <a:pt x="2409" y="1758"/>
                  <a:pt x="2402" y="1747"/>
                  <a:pt x="2396" y="1736"/>
                </a:cubicBezTo>
                <a:cubicBezTo>
                  <a:pt x="2392" y="1728"/>
                  <a:pt x="2383" y="1716"/>
                  <a:pt x="2381" y="1706"/>
                </a:cubicBezTo>
                <a:cubicBezTo>
                  <a:pt x="2381" y="1706"/>
                  <a:pt x="2381" y="1706"/>
                  <a:pt x="2381" y="1706"/>
                </a:cubicBezTo>
                <a:cubicBezTo>
                  <a:pt x="2380" y="1705"/>
                  <a:pt x="2380" y="1704"/>
                  <a:pt x="2380" y="1703"/>
                </a:cubicBezTo>
                <a:cubicBezTo>
                  <a:pt x="2379" y="1693"/>
                  <a:pt x="2387" y="1688"/>
                  <a:pt x="2396" y="1685"/>
                </a:cubicBezTo>
                <a:cubicBezTo>
                  <a:pt x="2396" y="1685"/>
                  <a:pt x="2396" y="1685"/>
                  <a:pt x="2396" y="1685"/>
                </a:cubicBezTo>
                <a:cubicBezTo>
                  <a:pt x="2396" y="1685"/>
                  <a:pt x="2397" y="1685"/>
                  <a:pt x="2397" y="1685"/>
                </a:cubicBezTo>
                <a:cubicBezTo>
                  <a:pt x="2398" y="1685"/>
                  <a:pt x="2398" y="1685"/>
                  <a:pt x="2399" y="1684"/>
                </a:cubicBezTo>
                <a:cubicBezTo>
                  <a:pt x="2403" y="1683"/>
                  <a:pt x="2408" y="1683"/>
                  <a:pt x="2413" y="1683"/>
                </a:cubicBezTo>
                <a:cubicBezTo>
                  <a:pt x="2470" y="1683"/>
                  <a:pt x="2470" y="1683"/>
                  <a:pt x="2470" y="1683"/>
                </a:cubicBezTo>
                <a:cubicBezTo>
                  <a:pt x="2479" y="1683"/>
                  <a:pt x="2489" y="1683"/>
                  <a:pt x="2498" y="1683"/>
                </a:cubicBezTo>
                <a:cubicBezTo>
                  <a:pt x="2498" y="1683"/>
                  <a:pt x="2498" y="1683"/>
                  <a:pt x="2498" y="1683"/>
                </a:cubicBezTo>
                <a:cubicBezTo>
                  <a:pt x="2499" y="1683"/>
                  <a:pt x="2499" y="1683"/>
                  <a:pt x="2500" y="1683"/>
                </a:cubicBezTo>
                <a:cubicBezTo>
                  <a:pt x="2502" y="1683"/>
                  <a:pt x="2505" y="1683"/>
                  <a:pt x="2507" y="1683"/>
                </a:cubicBezTo>
                <a:cubicBezTo>
                  <a:pt x="2508" y="1683"/>
                  <a:pt x="2508" y="1683"/>
                  <a:pt x="2509" y="1683"/>
                </a:cubicBezTo>
                <a:cubicBezTo>
                  <a:pt x="2527" y="1685"/>
                  <a:pt x="2546" y="1692"/>
                  <a:pt x="2558" y="1705"/>
                </a:cubicBezTo>
                <a:cubicBezTo>
                  <a:pt x="2559" y="1705"/>
                  <a:pt x="2560" y="1706"/>
                  <a:pt x="2561" y="1707"/>
                </a:cubicBezTo>
                <a:cubicBezTo>
                  <a:pt x="2561" y="1708"/>
                  <a:pt x="2562" y="1708"/>
                  <a:pt x="2562" y="1709"/>
                </a:cubicBezTo>
                <a:cubicBezTo>
                  <a:pt x="2563" y="1710"/>
                  <a:pt x="2563" y="1710"/>
                  <a:pt x="2564" y="1711"/>
                </a:cubicBezTo>
                <a:cubicBezTo>
                  <a:pt x="2564" y="1711"/>
                  <a:pt x="2564" y="1711"/>
                  <a:pt x="2564" y="1711"/>
                </a:cubicBezTo>
                <a:cubicBezTo>
                  <a:pt x="2566" y="1713"/>
                  <a:pt x="2566" y="1713"/>
                  <a:pt x="2566" y="1713"/>
                </a:cubicBezTo>
                <a:cubicBezTo>
                  <a:pt x="2571" y="1721"/>
                  <a:pt x="2576" y="1729"/>
                  <a:pt x="2582" y="1737"/>
                </a:cubicBezTo>
                <a:cubicBezTo>
                  <a:pt x="2582" y="1737"/>
                  <a:pt x="2582" y="1737"/>
                  <a:pt x="2582" y="1737"/>
                </a:cubicBezTo>
                <a:cubicBezTo>
                  <a:pt x="2589" y="1748"/>
                  <a:pt x="2599" y="1759"/>
                  <a:pt x="2605" y="1772"/>
                </a:cubicBezTo>
                <a:cubicBezTo>
                  <a:pt x="2606" y="1773"/>
                  <a:pt x="2606" y="1773"/>
                  <a:pt x="2606" y="1774"/>
                </a:cubicBezTo>
                <a:cubicBezTo>
                  <a:pt x="2607" y="1775"/>
                  <a:pt x="2607" y="1775"/>
                  <a:pt x="2607" y="1775"/>
                </a:cubicBezTo>
                <a:cubicBezTo>
                  <a:pt x="2609" y="1782"/>
                  <a:pt x="2608" y="1787"/>
                  <a:pt x="2605" y="1791"/>
                </a:cubicBezTo>
                <a:close/>
                <a:moveTo>
                  <a:pt x="2937" y="318"/>
                </a:moveTo>
                <a:cubicBezTo>
                  <a:pt x="3034" y="414"/>
                  <a:pt x="3089" y="549"/>
                  <a:pt x="3089" y="685"/>
                </a:cubicBezTo>
                <a:cubicBezTo>
                  <a:pt x="3089" y="821"/>
                  <a:pt x="3034" y="955"/>
                  <a:pt x="2937" y="1051"/>
                </a:cubicBezTo>
                <a:cubicBezTo>
                  <a:pt x="3050" y="999"/>
                  <a:pt x="3153" y="855"/>
                  <a:pt x="3152" y="685"/>
                </a:cubicBezTo>
                <a:cubicBezTo>
                  <a:pt x="3153" y="514"/>
                  <a:pt x="3050" y="371"/>
                  <a:pt x="2937" y="318"/>
                </a:cubicBezTo>
                <a:close/>
                <a:moveTo>
                  <a:pt x="216" y="318"/>
                </a:moveTo>
                <a:cubicBezTo>
                  <a:pt x="104" y="371"/>
                  <a:pt x="0" y="514"/>
                  <a:pt x="2" y="685"/>
                </a:cubicBezTo>
                <a:cubicBezTo>
                  <a:pt x="0" y="855"/>
                  <a:pt x="104" y="999"/>
                  <a:pt x="216" y="1051"/>
                </a:cubicBezTo>
                <a:cubicBezTo>
                  <a:pt x="120" y="955"/>
                  <a:pt x="64" y="821"/>
                  <a:pt x="65" y="685"/>
                </a:cubicBezTo>
                <a:cubicBezTo>
                  <a:pt x="64" y="549"/>
                  <a:pt x="120" y="414"/>
                  <a:pt x="216" y="318"/>
                </a:cubicBezTo>
                <a:close/>
              </a:path>
            </a:pathLst>
          </a:custGeom>
          <a:solidFill>
            <a:srgbClr val="FFFFFF"/>
          </a:solidFill>
          <a:ln>
            <a:noFill/>
          </a:ln>
        </p:spPr>
        <p:txBody>
          <a:bodyPr vert="horz" wrap="square" lIns="82284" tIns="41143" rIns="82284" bIns="41143" numCol="1" anchor="t" anchorCtr="0" compatLnSpc="1">
            <a:prstTxWarp prst="textNoShape">
              <a:avLst/>
            </a:prstTxWarp>
          </a:bodyPr>
          <a:lstStyle/>
          <a:p>
            <a:endParaRPr lang="en-US" sz="1600" dirty="0"/>
          </a:p>
        </p:txBody>
      </p:sp>
      <p:sp>
        <p:nvSpPr>
          <p:cNvPr id="26" name="Freeform 78"/>
          <p:cNvSpPr>
            <a:spLocks noEditPoints="1"/>
          </p:cNvSpPr>
          <p:nvPr/>
        </p:nvSpPr>
        <p:spPr bwMode="black">
          <a:xfrm>
            <a:off x="780143" y="5153969"/>
            <a:ext cx="791277" cy="757265"/>
          </a:xfrm>
          <a:custGeom>
            <a:avLst/>
            <a:gdLst>
              <a:gd name="T0" fmla="*/ 1448 w 2291"/>
              <a:gd name="T1" fmla="*/ 923 h 2197"/>
              <a:gd name="T2" fmla="*/ 1464 w 2291"/>
              <a:gd name="T3" fmla="*/ 1048 h 2197"/>
              <a:gd name="T4" fmla="*/ 1622 w 2291"/>
              <a:gd name="T5" fmla="*/ 1225 h 2197"/>
              <a:gd name="T6" fmla="*/ 1522 w 2291"/>
              <a:gd name="T7" fmla="*/ 1149 h 2197"/>
              <a:gd name="T8" fmla="*/ 1622 w 2291"/>
              <a:gd name="T9" fmla="*/ 1225 h 2197"/>
              <a:gd name="T10" fmla="*/ 769 w 2291"/>
              <a:gd name="T11" fmla="*/ 1149 h 2197"/>
              <a:gd name="T12" fmla="*/ 669 w 2291"/>
              <a:gd name="T13" fmla="*/ 1225 h 2197"/>
              <a:gd name="T14" fmla="*/ 828 w 2291"/>
              <a:gd name="T15" fmla="*/ 1048 h 2197"/>
              <a:gd name="T16" fmla="*/ 844 w 2291"/>
              <a:gd name="T17" fmla="*/ 923 h 2197"/>
              <a:gd name="T18" fmla="*/ 828 w 2291"/>
              <a:gd name="T19" fmla="*/ 1048 h 2197"/>
              <a:gd name="T20" fmla="*/ 1390 w 2291"/>
              <a:gd name="T21" fmla="*/ 540 h 2197"/>
              <a:gd name="T22" fmla="*/ 1493 w 2291"/>
              <a:gd name="T23" fmla="*/ 103 h 2197"/>
              <a:gd name="T24" fmla="*/ 902 w 2291"/>
              <a:gd name="T25" fmla="*/ 0 h 2197"/>
              <a:gd name="T26" fmla="*/ 799 w 2291"/>
              <a:gd name="T27" fmla="*/ 437 h 2197"/>
              <a:gd name="T28" fmla="*/ 859 w 2291"/>
              <a:gd name="T29" fmla="*/ 103 h 2197"/>
              <a:gd name="T30" fmla="*/ 1390 w 2291"/>
              <a:gd name="T31" fmla="*/ 60 h 2197"/>
              <a:gd name="T32" fmla="*/ 1433 w 2291"/>
              <a:gd name="T33" fmla="*/ 437 h 2197"/>
              <a:gd name="T34" fmla="*/ 902 w 2291"/>
              <a:gd name="T35" fmla="*/ 480 h 2197"/>
              <a:gd name="T36" fmla="*/ 859 w 2291"/>
              <a:gd name="T37" fmla="*/ 103 h 2197"/>
              <a:gd name="T38" fmla="*/ 1614 w 2291"/>
              <a:gd name="T39" fmla="*/ 824 h 2197"/>
              <a:gd name="T40" fmla="*/ 1640 w 2291"/>
              <a:gd name="T41" fmla="*/ 786 h 2197"/>
              <a:gd name="T42" fmla="*/ 1499 w 2291"/>
              <a:gd name="T43" fmla="*/ 596 h 2197"/>
              <a:gd name="T44" fmla="*/ 835 w 2291"/>
              <a:gd name="T45" fmla="*/ 576 h 2197"/>
              <a:gd name="T46" fmla="*/ 669 w 2291"/>
              <a:gd name="T47" fmla="*/ 741 h 2197"/>
              <a:gd name="T48" fmla="*/ 652 w 2291"/>
              <a:gd name="T49" fmla="*/ 798 h 2197"/>
              <a:gd name="T50" fmla="*/ 1450 w 2291"/>
              <a:gd name="T51" fmla="*/ 1476 h 2197"/>
              <a:gd name="T52" fmla="*/ 1554 w 2291"/>
              <a:gd name="T53" fmla="*/ 1913 h 2197"/>
              <a:gd name="T54" fmla="*/ 2144 w 2291"/>
              <a:gd name="T55" fmla="*/ 1810 h 2197"/>
              <a:gd name="T56" fmla="*/ 2041 w 2291"/>
              <a:gd name="T57" fmla="*/ 1373 h 2197"/>
              <a:gd name="T58" fmla="*/ 1450 w 2291"/>
              <a:gd name="T59" fmla="*/ 1476 h 2197"/>
              <a:gd name="T60" fmla="*/ 2084 w 2291"/>
              <a:gd name="T61" fmla="*/ 1810 h 2197"/>
              <a:gd name="T62" fmla="*/ 1554 w 2291"/>
              <a:gd name="T63" fmla="*/ 1853 h 2197"/>
              <a:gd name="T64" fmla="*/ 1511 w 2291"/>
              <a:gd name="T65" fmla="*/ 1476 h 2197"/>
              <a:gd name="T66" fmla="*/ 2041 w 2291"/>
              <a:gd name="T67" fmla="*/ 1433 h 2197"/>
              <a:gd name="T68" fmla="*/ 2275 w 2291"/>
              <a:gd name="T69" fmla="*/ 2114 h 2197"/>
              <a:gd name="T70" fmla="*/ 2108 w 2291"/>
              <a:gd name="T71" fmla="*/ 1949 h 2197"/>
              <a:gd name="T72" fmla="*/ 1444 w 2291"/>
              <a:gd name="T73" fmla="*/ 1969 h 2197"/>
              <a:gd name="T74" fmla="*/ 1304 w 2291"/>
              <a:gd name="T75" fmla="*/ 2159 h 2197"/>
              <a:gd name="T76" fmla="*/ 1329 w 2291"/>
              <a:gd name="T77" fmla="*/ 2197 h 2197"/>
              <a:gd name="T78" fmla="*/ 2291 w 2291"/>
              <a:gd name="T79" fmla="*/ 2171 h 2197"/>
              <a:gd name="T80" fmla="*/ 2275 w 2291"/>
              <a:gd name="T81" fmla="*/ 2114 h 2197"/>
              <a:gd name="T82" fmla="*/ 738 w 2291"/>
              <a:gd name="T83" fmla="*/ 1913 h 2197"/>
              <a:gd name="T84" fmla="*/ 841 w 2291"/>
              <a:gd name="T85" fmla="*/ 1476 h 2197"/>
              <a:gd name="T86" fmla="*/ 250 w 2291"/>
              <a:gd name="T87" fmla="*/ 1373 h 2197"/>
              <a:gd name="T88" fmla="*/ 147 w 2291"/>
              <a:gd name="T89" fmla="*/ 1810 h 2197"/>
              <a:gd name="T90" fmla="*/ 207 w 2291"/>
              <a:gd name="T91" fmla="*/ 1476 h 2197"/>
              <a:gd name="T92" fmla="*/ 738 w 2291"/>
              <a:gd name="T93" fmla="*/ 1433 h 2197"/>
              <a:gd name="T94" fmla="*/ 781 w 2291"/>
              <a:gd name="T95" fmla="*/ 1810 h 2197"/>
              <a:gd name="T96" fmla="*/ 250 w 2291"/>
              <a:gd name="T97" fmla="*/ 1853 h 2197"/>
              <a:gd name="T98" fmla="*/ 207 w 2291"/>
              <a:gd name="T99" fmla="*/ 1476 h 2197"/>
              <a:gd name="T100" fmla="*/ 805 w 2291"/>
              <a:gd name="T101" fmla="*/ 1949 h 2197"/>
              <a:gd name="T102" fmla="*/ 141 w 2291"/>
              <a:gd name="T103" fmla="*/ 1969 h 2197"/>
              <a:gd name="T104" fmla="*/ 0 w 2291"/>
              <a:gd name="T105" fmla="*/ 2159 h 2197"/>
              <a:gd name="T106" fmla="*/ 26 w 2291"/>
              <a:gd name="T107" fmla="*/ 2197 h 2197"/>
              <a:gd name="T108" fmla="*/ 988 w 2291"/>
              <a:gd name="T109" fmla="*/ 2171 h 2197"/>
              <a:gd name="T110" fmla="*/ 971 w 2291"/>
              <a:gd name="T111" fmla="*/ 2114 h 2197"/>
              <a:gd name="T112" fmla="*/ 971 w 2291"/>
              <a:gd name="T113" fmla="*/ 1659 h 2197"/>
              <a:gd name="T114" fmla="*/ 1088 w 2291"/>
              <a:gd name="T115" fmla="*/ 1610 h 2197"/>
              <a:gd name="T116" fmla="*/ 971 w 2291"/>
              <a:gd name="T117" fmla="*/ 1659 h 2197"/>
              <a:gd name="T118" fmla="*/ 1204 w 2291"/>
              <a:gd name="T119" fmla="*/ 1610 h 2197"/>
              <a:gd name="T120" fmla="*/ 1320 w 2291"/>
              <a:gd name="T121" fmla="*/ 1659 h 2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291" h="2197">
                <a:moveTo>
                  <a:pt x="1506" y="1023"/>
                </a:moveTo>
                <a:cubicBezTo>
                  <a:pt x="1448" y="923"/>
                  <a:pt x="1448" y="923"/>
                  <a:pt x="1448" y="923"/>
                </a:cubicBezTo>
                <a:cubicBezTo>
                  <a:pt x="1406" y="947"/>
                  <a:pt x="1406" y="947"/>
                  <a:pt x="1406" y="947"/>
                </a:cubicBezTo>
                <a:cubicBezTo>
                  <a:pt x="1464" y="1048"/>
                  <a:pt x="1464" y="1048"/>
                  <a:pt x="1464" y="1048"/>
                </a:cubicBezTo>
                <a:lnTo>
                  <a:pt x="1506" y="1023"/>
                </a:lnTo>
                <a:close/>
                <a:moveTo>
                  <a:pt x="1622" y="1225"/>
                </a:moveTo>
                <a:cubicBezTo>
                  <a:pt x="1564" y="1124"/>
                  <a:pt x="1564" y="1124"/>
                  <a:pt x="1564" y="1124"/>
                </a:cubicBezTo>
                <a:cubicBezTo>
                  <a:pt x="1522" y="1149"/>
                  <a:pt x="1522" y="1149"/>
                  <a:pt x="1522" y="1149"/>
                </a:cubicBezTo>
                <a:cubicBezTo>
                  <a:pt x="1580" y="1249"/>
                  <a:pt x="1580" y="1249"/>
                  <a:pt x="1580" y="1249"/>
                </a:cubicBezTo>
                <a:lnTo>
                  <a:pt x="1622" y="1225"/>
                </a:lnTo>
                <a:close/>
                <a:moveTo>
                  <a:pt x="711" y="1249"/>
                </a:moveTo>
                <a:cubicBezTo>
                  <a:pt x="769" y="1149"/>
                  <a:pt x="769" y="1149"/>
                  <a:pt x="769" y="1149"/>
                </a:cubicBezTo>
                <a:cubicBezTo>
                  <a:pt x="727" y="1124"/>
                  <a:pt x="727" y="1124"/>
                  <a:pt x="727" y="1124"/>
                </a:cubicBezTo>
                <a:cubicBezTo>
                  <a:pt x="669" y="1225"/>
                  <a:pt x="669" y="1225"/>
                  <a:pt x="669" y="1225"/>
                </a:cubicBezTo>
                <a:lnTo>
                  <a:pt x="711" y="1249"/>
                </a:lnTo>
                <a:close/>
                <a:moveTo>
                  <a:pt x="828" y="1048"/>
                </a:moveTo>
                <a:cubicBezTo>
                  <a:pt x="886" y="947"/>
                  <a:pt x="886" y="947"/>
                  <a:pt x="886" y="947"/>
                </a:cubicBezTo>
                <a:cubicBezTo>
                  <a:pt x="844" y="923"/>
                  <a:pt x="844" y="923"/>
                  <a:pt x="844" y="923"/>
                </a:cubicBezTo>
                <a:cubicBezTo>
                  <a:pt x="786" y="1023"/>
                  <a:pt x="786" y="1023"/>
                  <a:pt x="786" y="1023"/>
                </a:cubicBezTo>
                <a:lnTo>
                  <a:pt x="828" y="1048"/>
                </a:lnTo>
                <a:close/>
                <a:moveTo>
                  <a:pt x="902" y="540"/>
                </a:moveTo>
                <a:cubicBezTo>
                  <a:pt x="1390" y="540"/>
                  <a:pt x="1390" y="540"/>
                  <a:pt x="1390" y="540"/>
                </a:cubicBezTo>
                <a:cubicBezTo>
                  <a:pt x="1447" y="540"/>
                  <a:pt x="1493" y="494"/>
                  <a:pt x="1493" y="437"/>
                </a:cubicBezTo>
                <a:cubicBezTo>
                  <a:pt x="1493" y="103"/>
                  <a:pt x="1493" y="103"/>
                  <a:pt x="1493" y="103"/>
                </a:cubicBezTo>
                <a:cubicBezTo>
                  <a:pt x="1493" y="46"/>
                  <a:pt x="1447" y="0"/>
                  <a:pt x="1390" y="0"/>
                </a:cubicBezTo>
                <a:cubicBezTo>
                  <a:pt x="902" y="0"/>
                  <a:pt x="902" y="0"/>
                  <a:pt x="902" y="0"/>
                </a:cubicBezTo>
                <a:cubicBezTo>
                  <a:pt x="845" y="0"/>
                  <a:pt x="799" y="46"/>
                  <a:pt x="799" y="103"/>
                </a:cubicBezTo>
                <a:cubicBezTo>
                  <a:pt x="799" y="437"/>
                  <a:pt x="799" y="437"/>
                  <a:pt x="799" y="437"/>
                </a:cubicBezTo>
                <a:cubicBezTo>
                  <a:pt x="799" y="494"/>
                  <a:pt x="845" y="540"/>
                  <a:pt x="902" y="540"/>
                </a:cubicBezTo>
                <a:close/>
                <a:moveTo>
                  <a:pt x="859" y="103"/>
                </a:moveTo>
                <a:cubicBezTo>
                  <a:pt x="859" y="79"/>
                  <a:pt x="878" y="60"/>
                  <a:pt x="902" y="60"/>
                </a:cubicBezTo>
                <a:cubicBezTo>
                  <a:pt x="1390" y="60"/>
                  <a:pt x="1390" y="60"/>
                  <a:pt x="1390" y="60"/>
                </a:cubicBezTo>
                <a:cubicBezTo>
                  <a:pt x="1413" y="60"/>
                  <a:pt x="1433" y="79"/>
                  <a:pt x="1433" y="103"/>
                </a:cubicBezTo>
                <a:cubicBezTo>
                  <a:pt x="1433" y="437"/>
                  <a:pt x="1433" y="437"/>
                  <a:pt x="1433" y="437"/>
                </a:cubicBezTo>
                <a:cubicBezTo>
                  <a:pt x="1433" y="461"/>
                  <a:pt x="1413" y="480"/>
                  <a:pt x="1390" y="480"/>
                </a:cubicBezTo>
                <a:cubicBezTo>
                  <a:pt x="902" y="480"/>
                  <a:pt x="902" y="480"/>
                  <a:pt x="902" y="480"/>
                </a:cubicBezTo>
                <a:cubicBezTo>
                  <a:pt x="878" y="480"/>
                  <a:pt x="859" y="461"/>
                  <a:pt x="859" y="437"/>
                </a:cubicBezTo>
                <a:lnTo>
                  <a:pt x="859" y="103"/>
                </a:lnTo>
                <a:close/>
                <a:moveTo>
                  <a:pt x="678" y="824"/>
                </a:moveTo>
                <a:cubicBezTo>
                  <a:pt x="1614" y="824"/>
                  <a:pt x="1614" y="824"/>
                  <a:pt x="1614" y="824"/>
                </a:cubicBezTo>
                <a:cubicBezTo>
                  <a:pt x="1628" y="824"/>
                  <a:pt x="1640" y="812"/>
                  <a:pt x="1640" y="798"/>
                </a:cubicBezTo>
                <a:cubicBezTo>
                  <a:pt x="1640" y="786"/>
                  <a:pt x="1640" y="786"/>
                  <a:pt x="1640" y="786"/>
                </a:cubicBezTo>
                <a:cubicBezTo>
                  <a:pt x="1640" y="772"/>
                  <a:pt x="1632" y="752"/>
                  <a:pt x="1623" y="741"/>
                </a:cubicBezTo>
                <a:cubicBezTo>
                  <a:pt x="1499" y="596"/>
                  <a:pt x="1499" y="596"/>
                  <a:pt x="1499" y="596"/>
                </a:cubicBezTo>
                <a:cubicBezTo>
                  <a:pt x="1490" y="585"/>
                  <a:pt x="1471" y="576"/>
                  <a:pt x="1457" y="576"/>
                </a:cubicBezTo>
                <a:cubicBezTo>
                  <a:pt x="835" y="576"/>
                  <a:pt x="835" y="576"/>
                  <a:pt x="835" y="576"/>
                </a:cubicBezTo>
                <a:cubicBezTo>
                  <a:pt x="821" y="576"/>
                  <a:pt x="802" y="585"/>
                  <a:pt x="792" y="596"/>
                </a:cubicBezTo>
                <a:cubicBezTo>
                  <a:pt x="669" y="741"/>
                  <a:pt x="669" y="741"/>
                  <a:pt x="669" y="741"/>
                </a:cubicBezTo>
                <a:cubicBezTo>
                  <a:pt x="659" y="752"/>
                  <a:pt x="652" y="772"/>
                  <a:pt x="652" y="786"/>
                </a:cubicBezTo>
                <a:cubicBezTo>
                  <a:pt x="652" y="798"/>
                  <a:pt x="652" y="798"/>
                  <a:pt x="652" y="798"/>
                </a:cubicBezTo>
                <a:cubicBezTo>
                  <a:pt x="652" y="812"/>
                  <a:pt x="664" y="824"/>
                  <a:pt x="678" y="824"/>
                </a:cubicBezTo>
                <a:close/>
                <a:moveTo>
                  <a:pt x="1450" y="1476"/>
                </a:moveTo>
                <a:cubicBezTo>
                  <a:pt x="1450" y="1810"/>
                  <a:pt x="1450" y="1810"/>
                  <a:pt x="1450" y="1810"/>
                </a:cubicBezTo>
                <a:cubicBezTo>
                  <a:pt x="1450" y="1867"/>
                  <a:pt x="1497" y="1913"/>
                  <a:pt x="1554" y="1913"/>
                </a:cubicBezTo>
                <a:cubicBezTo>
                  <a:pt x="2041" y="1913"/>
                  <a:pt x="2041" y="1913"/>
                  <a:pt x="2041" y="1913"/>
                </a:cubicBezTo>
                <a:cubicBezTo>
                  <a:pt x="2098" y="1913"/>
                  <a:pt x="2144" y="1867"/>
                  <a:pt x="2144" y="1810"/>
                </a:cubicBezTo>
                <a:cubicBezTo>
                  <a:pt x="2144" y="1476"/>
                  <a:pt x="2144" y="1476"/>
                  <a:pt x="2144" y="1476"/>
                </a:cubicBezTo>
                <a:cubicBezTo>
                  <a:pt x="2144" y="1419"/>
                  <a:pt x="2098" y="1373"/>
                  <a:pt x="2041" y="1373"/>
                </a:cubicBezTo>
                <a:cubicBezTo>
                  <a:pt x="1554" y="1373"/>
                  <a:pt x="1554" y="1373"/>
                  <a:pt x="1554" y="1373"/>
                </a:cubicBezTo>
                <a:cubicBezTo>
                  <a:pt x="1497" y="1373"/>
                  <a:pt x="1450" y="1419"/>
                  <a:pt x="1450" y="1476"/>
                </a:cubicBezTo>
                <a:close/>
                <a:moveTo>
                  <a:pt x="2084" y="1476"/>
                </a:moveTo>
                <a:cubicBezTo>
                  <a:pt x="2084" y="1810"/>
                  <a:pt x="2084" y="1810"/>
                  <a:pt x="2084" y="1810"/>
                </a:cubicBezTo>
                <a:cubicBezTo>
                  <a:pt x="2084" y="1834"/>
                  <a:pt x="2065" y="1853"/>
                  <a:pt x="2041" y="1853"/>
                </a:cubicBezTo>
                <a:cubicBezTo>
                  <a:pt x="1554" y="1853"/>
                  <a:pt x="1554" y="1853"/>
                  <a:pt x="1554" y="1853"/>
                </a:cubicBezTo>
                <a:cubicBezTo>
                  <a:pt x="1530" y="1853"/>
                  <a:pt x="1511" y="1834"/>
                  <a:pt x="1511" y="1810"/>
                </a:cubicBezTo>
                <a:cubicBezTo>
                  <a:pt x="1511" y="1476"/>
                  <a:pt x="1511" y="1476"/>
                  <a:pt x="1511" y="1476"/>
                </a:cubicBezTo>
                <a:cubicBezTo>
                  <a:pt x="1511" y="1452"/>
                  <a:pt x="1530" y="1433"/>
                  <a:pt x="1554" y="1433"/>
                </a:cubicBezTo>
                <a:cubicBezTo>
                  <a:pt x="2041" y="1433"/>
                  <a:pt x="2041" y="1433"/>
                  <a:pt x="2041" y="1433"/>
                </a:cubicBezTo>
                <a:cubicBezTo>
                  <a:pt x="2065" y="1433"/>
                  <a:pt x="2084" y="1452"/>
                  <a:pt x="2084" y="1476"/>
                </a:cubicBezTo>
                <a:close/>
                <a:moveTo>
                  <a:pt x="2275" y="2114"/>
                </a:moveTo>
                <a:cubicBezTo>
                  <a:pt x="2151" y="1969"/>
                  <a:pt x="2151" y="1969"/>
                  <a:pt x="2151" y="1969"/>
                </a:cubicBezTo>
                <a:cubicBezTo>
                  <a:pt x="2142" y="1958"/>
                  <a:pt x="2123" y="1949"/>
                  <a:pt x="2108" y="1949"/>
                </a:cubicBezTo>
                <a:cubicBezTo>
                  <a:pt x="1486" y="1949"/>
                  <a:pt x="1486" y="1949"/>
                  <a:pt x="1486" y="1949"/>
                </a:cubicBezTo>
                <a:cubicBezTo>
                  <a:pt x="1472" y="1949"/>
                  <a:pt x="1453" y="1958"/>
                  <a:pt x="1444" y="1969"/>
                </a:cubicBezTo>
                <a:cubicBezTo>
                  <a:pt x="1320" y="2114"/>
                  <a:pt x="1320" y="2114"/>
                  <a:pt x="1320" y="2114"/>
                </a:cubicBezTo>
                <a:cubicBezTo>
                  <a:pt x="1311" y="2125"/>
                  <a:pt x="1304" y="2145"/>
                  <a:pt x="1304" y="2159"/>
                </a:cubicBezTo>
                <a:cubicBezTo>
                  <a:pt x="1304" y="2171"/>
                  <a:pt x="1304" y="2171"/>
                  <a:pt x="1304" y="2171"/>
                </a:cubicBezTo>
                <a:cubicBezTo>
                  <a:pt x="1304" y="2185"/>
                  <a:pt x="1315" y="2197"/>
                  <a:pt x="1329" y="2197"/>
                </a:cubicBezTo>
                <a:cubicBezTo>
                  <a:pt x="2265" y="2197"/>
                  <a:pt x="2265" y="2197"/>
                  <a:pt x="2265" y="2197"/>
                </a:cubicBezTo>
                <a:cubicBezTo>
                  <a:pt x="2280" y="2197"/>
                  <a:pt x="2291" y="2185"/>
                  <a:pt x="2291" y="2171"/>
                </a:cubicBezTo>
                <a:cubicBezTo>
                  <a:pt x="2291" y="2159"/>
                  <a:pt x="2291" y="2159"/>
                  <a:pt x="2291" y="2159"/>
                </a:cubicBezTo>
                <a:cubicBezTo>
                  <a:pt x="2291" y="2145"/>
                  <a:pt x="2284" y="2125"/>
                  <a:pt x="2275" y="2114"/>
                </a:cubicBezTo>
                <a:close/>
                <a:moveTo>
                  <a:pt x="250" y="1913"/>
                </a:moveTo>
                <a:cubicBezTo>
                  <a:pt x="738" y="1913"/>
                  <a:pt x="738" y="1913"/>
                  <a:pt x="738" y="1913"/>
                </a:cubicBezTo>
                <a:cubicBezTo>
                  <a:pt x="795" y="1913"/>
                  <a:pt x="841" y="1867"/>
                  <a:pt x="841" y="1810"/>
                </a:cubicBezTo>
                <a:cubicBezTo>
                  <a:pt x="841" y="1476"/>
                  <a:pt x="841" y="1476"/>
                  <a:pt x="841" y="1476"/>
                </a:cubicBezTo>
                <a:cubicBezTo>
                  <a:pt x="841" y="1419"/>
                  <a:pt x="795" y="1373"/>
                  <a:pt x="738" y="1373"/>
                </a:cubicBezTo>
                <a:cubicBezTo>
                  <a:pt x="250" y="1373"/>
                  <a:pt x="250" y="1373"/>
                  <a:pt x="250" y="1373"/>
                </a:cubicBezTo>
                <a:cubicBezTo>
                  <a:pt x="193" y="1373"/>
                  <a:pt x="147" y="1419"/>
                  <a:pt x="147" y="1476"/>
                </a:cubicBezTo>
                <a:cubicBezTo>
                  <a:pt x="147" y="1810"/>
                  <a:pt x="147" y="1810"/>
                  <a:pt x="147" y="1810"/>
                </a:cubicBezTo>
                <a:cubicBezTo>
                  <a:pt x="147" y="1867"/>
                  <a:pt x="193" y="1913"/>
                  <a:pt x="250" y="1913"/>
                </a:cubicBezTo>
                <a:close/>
                <a:moveTo>
                  <a:pt x="207" y="1476"/>
                </a:moveTo>
                <a:cubicBezTo>
                  <a:pt x="207" y="1452"/>
                  <a:pt x="227" y="1433"/>
                  <a:pt x="250" y="1433"/>
                </a:cubicBezTo>
                <a:cubicBezTo>
                  <a:pt x="738" y="1433"/>
                  <a:pt x="738" y="1433"/>
                  <a:pt x="738" y="1433"/>
                </a:cubicBezTo>
                <a:cubicBezTo>
                  <a:pt x="762" y="1433"/>
                  <a:pt x="781" y="1452"/>
                  <a:pt x="781" y="1476"/>
                </a:cubicBezTo>
                <a:cubicBezTo>
                  <a:pt x="781" y="1810"/>
                  <a:pt x="781" y="1810"/>
                  <a:pt x="781" y="1810"/>
                </a:cubicBezTo>
                <a:cubicBezTo>
                  <a:pt x="781" y="1834"/>
                  <a:pt x="762" y="1853"/>
                  <a:pt x="738" y="1853"/>
                </a:cubicBezTo>
                <a:cubicBezTo>
                  <a:pt x="250" y="1853"/>
                  <a:pt x="250" y="1853"/>
                  <a:pt x="250" y="1853"/>
                </a:cubicBezTo>
                <a:cubicBezTo>
                  <a:pt x="227" y="1853"/>
                  <a:pt x="207" y="1834"/>
                  <a:pt x="207" y="1810"/>
                </a:cubicBezTo>
                <a:lnTo>
                  <a:pt x="207" y="1476"/>
                </a:lnTo>
                <a:close/>
                <a:moveTo>
                  <a:pt x="848" y="1969"/>
                </a:moveTo>
                <a:cubicBezTo>
                  <a:pt x="838" y="1958"/>
                  <a:pt x="819" y="1949"/>
                  <a:pt x="805" y="1949"/>
                </a:cubicBezTo>
                <a:cubicBezTo>
                  <a:pt x="183" y="1949"/>
                  <a:pt x="183" y="1949"/>
                  <a:pt x="183" y="1949"/>
                </a:cubicBezTo>
                <a:cubicBezTo>
                  <a:pt x="169" y="1949"/>
                  <a:pt x="150" y="1958"/>
                  <a:pt x="141" y="1969"/>
                </a:cubicBezTo>
                <a:cubicBezTo>
                  <a:pt x="17" y="2114"/>
                  <a:pt x="17" y="2114"/>
                  <a:pt x="17" y="2114"/>
                </a:cubicBezTo>
                <a:cubicBezTo>
                  <a:pt x="8" y="2125"/>
                  <a:pt x="0" y="2145"/>
                  <a:pt x="0" y="2159"/>
                </a:cubicBezTo>
                <a:cubicBezTo>
                  <a:pt x="0" y="2171"/>
                  <a:pt x="0" y="2171"/>
                  <a:pt x="0" y="2171"/>
                </a:cubicBezTo>
                <a:cubicBezTo>
                  <a:pt x="0" y="2185"/>
                  <a:pt x="12" y="2197"/>
                  <a:pt x="26" y="2197"/>
                </a:cubicBezTo>
                <a:cubicBezTo>
                  <a:pt x="962" y="2197"/>
                  <a:pt x="962" y="2197"/>
                  <a:pt x="962" y="2197"/>
                </a:cubicBezTo>
                <a:cubicBezTo>
                  <a:pt x="977" y="2197"/>
                  <a:pt x="988" y="2185"/>
                  <a:pt x="988" y="2171"/>
                </a:cubicBezTo>
                <a:cubicBezTo>
                  <a:pt x="988" y="2159"/>
                  <a:pt x="988" y="2159"/>
                  <a:pt x="988" y="2159"/>
                </a:cubicBezTo>
                <a:cubicBezTo>
                  <a:pt x="988" y="2145"/>
                  <a:pt x="981" y="2125"/>
                  <a:pt x="971" y="2114"/>
                </a:cubicBezTo>
                <a:lnTo>
                  <a:pt x="848" y="1969"/>
                </a:lnTo>
                <a:close/>
                <a:moveTo>
                  <a:pt x="971" y="1659"/>
                </a:moveTo>
                <a:cubicBezTo>
                  <a:pt x="1088" y="1659"/>
                  <a:pt x="1088" y="1659"/>
                  <a:pt x="1088" y="1659"/>
                </a:cubicBezTo>
                <a:cubicBezTo>
                  <a:pt x="1088" y="1610"/>
                  <a:pt x="1088" y="1610"/>
                  <a:pt x="1088" y="1610"/>
                </a:cubicBezTo>
                <a:cubicBezTo>
                  <a:pt x="971" y="1610"/>
                  <a:pt x="971" y="1610"/>
                  <a:pt x="971" y="1610"/>
                </a:cubicBezTo>
                <a:lnTo>
                  <a:pt x="971" y="1659"/>
                </a:lnTo>
                <a:close/>
                <a:moveTo>
                  <a:pt x="1320" y="1610"/>
                </a:moveTo>
                <a:cubicBezTo>
                  <a:pt x="1204" y="1610"/>
                  <a:pt x="1204" y="1610"/>
                  <a:pt x="1204" y="1610"/>
                </a:cubicBezTo>
                <a:cubicBezTo>
                  <a:pt x="1204" y="1659"/>
                  <a:pt x="1204" y="1659"/>
                  <a:pt x="1204" y="1659"/>
                </a:cubicBezTo>
                <a:cubicBezTo>
                  <a:pt x="1320" y="1659"/>
                  <a:pt x="1320" y="1659"/>
                  <a:pt x="1320" y="1659"/>
                </a:cubicBezTo>
                <a:lnTo>
                  <a:pt x="1320" y="1610"/>
                </a:lnTo>
                <a:close/>
              </a:path>
            </a:pathLst>
          </a:custGeom>
          <a:solidFill>
            <a:srgbClr val="FFFFFF"/>
          </a:solidFill>
          <a:ln>
            <a:noFill/>
          </a:ln>
        </p:spPr>
        <p:txBody>
          <a:bodyPr vert="horz" wrap="square" lIns="82284" tIns="41143" rIns="82284" bIns="41143" numCol="1" anchor="t" anchorCtr="0" compatLnSpc="1">
            <a:prstTxWarp prst="textNoShape">
              <a:avLst/>
            </a:prstTxWarp>
          </a:bodyPr>
          <a:lstStyle/>
          <a:p>
            <a:endParaRPr lang="en-US" sz="1600" dirty="0"/>
          </a:p>
        </p:txBody>
      </p:sp>
      <p:sp>
        <p:nvSpPr>
          <p:cNvPr id="27" name="Freeform 9"/>
          <p:cNvSpPr>
            <a:spLocks noEditPoints="1"/>
          </p:cNvSpPr>
          <p:nvPr/>
        </p:nvSpPr>
        <p:spPr bwMode="black">
          <a:xfrm>
            <a:off x="795308" y="2173894"/>
            <a:ext cx="763033" cy="762833"/>
          </a:xfrm>
          <a:custGeom>
            <a:avLst/>
            <a:gdLst>
              <a:gd name="T0" fmla="*/ 204 w 300"/>
              <a:gd name="T1" fmla="*/ 62 h 300"/>
              <a:gd name="T2" fmla="*/ 232 w 300"/>
              <a:gd name="T3" fmla="*/ 76 h 300"/>
              <a:gd name="T4" fmla="*/ 204 w 300"/>
              <a:gd name="T5" fmla="*/ 89 h 300"/>
              <a:gd name="T6" fmla="*/ 174 w 300"/>
              <a:gd name="T7" fmla="*/ 83 h 300"/>
              <a:gd name="T8" fmla="*/ 178 w 300"/>
              <a:gd name="T9" fmla="*/ 49 h 300"/>
              <a:gd name="T10" fmla="*/ 150 w 300"/>
              <a:gd name="T11" fmla="*/ 35 h 300"/>
              <a:gd name="T12" fmla="*/ 178 w 300"/>
              <a:gd name="T13" fmla="*/ 22 h 300"/>
              <a:gd name="T14" fmla="*/ 208 w 300"/>
              <a:gd name="T15" fmla="*/ 28 h 300"/>
              <a:gd name="T16" fmla="*/ 288 w 300"/>
              <a:gd name="T17" fmla="*/ 199 h 300"/>
              <a:gd name="T18" fmla="*/ 266 w 300"/>
              <a:gd name="T19" fmla="*/ 219 h 300"/>
              <a:gd name="T20" fmla="*/ 169 w 300"/>
              <a:gd name="T21" fmla="*/ 242 h 300"/>
              <a:gd name="T22" fmla="*/ 47 w 300"/>
              <a:gd name="T23" fmla="*/ 175 h 300"/>
              <a:gd name="T24" fmla="*/ 130 w 300"/>
              <a:gd name="T25" fmla="*/ 160 h 300"/>
              <a:gd name="T26" fmla="*/ 198 w 300"/>
              <a:gd name="T27" fmla="*/ 158 h 300"/>
              <a:gd name="T28" fmla="*/ 201 w 300"/>
              <a:gd name="T29" fmla="*/ 183 h 300"/>
              <a:gd name="T30" fmla="*/ 144 w 300"/>
              <a:gd name="T31" fmla="*/ 190 h 300"/>
              <a:gd name="T32" fmla="*/ 223 w 300"/>
              <a:gd name="T33" fmla="*/ 207 h 300"/>
              <a:gd name="T34" fmla="*/ 287 w 300"/>
              <a:gd name="T35" fmla="*/ 182 h 300"/>
              <a:gd name="T36" fmla="*/ 34 w 300"/>
              <a:gd name="T37" fmla="*/ 162 h 300"/>
              <a:gd name="T38" fmla="*/ 0 w 300"/>
              <a:gd name="T39" fmla="*/ 228 h 300"/>
              <a:gd name="T40" fmla="*/ 39 w 300"/>
              <a:gd name="T41" fmla="*/ 224 h 300"/>
              <a:gd name="T42" fmla="*/ 34 w 300"/>
              <a:gd name="T43" fmla="*/ 162 h 300"/>
              <a:gd name="T44" fmla="*/ 300 w 300"/>
              <a:gd name="T45" fmla="*/ 294 h 300"/>
              <a:gd name="T46" fmla="*/ 0 w 300"/>
              <a:gd name="T47" fmla="*/ 300 h 300"/>
              <a:gd name="T48" fmla="*/ 270 w 300"/>
              <a:gd name="T49" fmla="*/ 86 h 300"/>
              <a:gd name="T50" fmla="*/ 274 w 300"/>
              <a:gd name="T51" fmla="*/ 68 h 300"/>
              <a:gd name="T52" fmla="*/ 296 w 300"/>
              <a:gd name="T53" fmla="*/ 44 h 300"/>
              <a:gd name="T54" fmla="*/ 290 w 300"/>
              <a:gd name="T55" fmla="*/ 9 h 300"/>
              <a:gd name="T56" fmla="*/ 239 w 300"/>
              <a:gd name="T57" fmla="*/ 8 h 300"/>
              <a:gd name="T58" fmla="*/ 242 w 300"/>
              <a:gd name="T59" fmla="*/ 34 h 300"/>
              <a:gd name="T60" fmla="*/ 264 w 300"/>
              <a:gd name="T61" fmla="*/ 11 h 300"/>
              <a:gd name="T62" fmla="*/ 286 w 300"/>
              <a:gd name="T63" fmla="*/ 31 h 300"/>
              <a:gd name="T64" fmla="*/ 274 w 300"/>
              <a:gd name="T65" fmla="*/ 50 h 300"/>
              <a:gd name="T66" fmla="*/ 259 w 300"/>
              <a:gd name="T67" fmla="*/ 68 h 300"/>
              <a:gd name="T68" fmla="*/ 256 w 300"/>
              <a:gd name="T69" fmla="*/ 86 h 300"/>
              <a:gd name="T70" fmla="*/ 270 w 300"/>
              <a:gd name="T71" fmla="*/ 111 h 300"/>
              <a:gd name="T72" fmla="*/ 256 w 300"/>
              <a:gd name="T73" fmla="*/ 98 h 300"/>
              <a:gd name="T74" fmla="*/ 270 w 300"/>
              <a:gd name="T75" fmla="*/ 111 h 300"/>
              <a:gd name="T76" fmla="*/ 75 w 300"/>
              <a:gd name="T77" fmla="*/ 111 h 300"/>
              <a:gd name="T78" fmla="*/ 98 w 300"/>
              <a:gd name="T79" fmla="*/ 0 h 300"/>
              <a:gd name="T80" fmla="*/ 153 w 300"/>
              <a:gd name="T81" fmla="*/ 111 h 300"/>
              <a:gd name="T82" fmla="*/ 126 w 300"/>
              <a:gd name="T83" fmla="*/ 76 h 300"/>
              <a:gd name="T84" fmla="*/ 123 w 300"/>
              <a:gd name="T85" fmla="*/ 65 h 300"/>
              <a:gd name="T86" fmla="*/ 106 w 300"/>
              <a:gd name="T87" fmla="*/ 13 h 300"/>
              <a:gd name="T88" fmla="*/ 100 w 300"/>
              <a:gd name="T89" fmla="*/ 33 h 300"/>
              <a:gd name="T90" fmla="*/ 123 w 300"/>
              <a:gd name="T91" fmla="*/ 6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0" h="300">
                <a:moveTo>
                  <a:pt x="174" y="83"/>
                </a:moveTo>
                <a:cubicBezTo>
                  <a:pt x="204" y="62"/>
                  <a:pt x="204" y="62"/>
                  <a:pt x="204" y="62"/>
                </a:cubicBezTo>
                <a:cubicBezTo>
                  <a:pt x="204" y="76"/>
                  <a:pt x="204" y="76"/>
                  <a:pt x="204" y="76"/>
                </a:cubicBezTo>
                <a:cubicBezTo>
                  <a:pt x="232" y="76"/>
                  <a:pt x="232" y="76"/>
                  <a:pt x="232" y="76"/>
                </a:cubicBezTo>
                <a:cubicBezTo>
                  <a:pt x="232" y="89"/>
                  <a:pt x="232" y="89"/>
                  <a:pt x="232" y="89"/>
                </a:cubicBezTo>
                <a:cubicBezTo>
                  <a:pt x="204" y="89"/>
                  <a:pt x="204" y="89"/>
                  <a:pt x="204" y="89"/>
                </a:cubicBezTo>
                <a:cubicBezTo>
                  <a:pt x="204" y="104"/>
                  <a:pt x="204" y="104"/>
                  <a:pt x="204" y="104"/>
                </a:cubicBezTo>
                <a:lnTo>
                  <a:pt x="174" y="83"/>
                </a:lnTo>
                <a:close/>
                <a:moveTo>
                  <a:pt x="208" y="28"/>
                </a:moveTo>
                <a:cubicBezTo>
                  <a:pt x="178" y="49"/>
                  <a:pt x="178" y="49"/>
                  <a:pt x="178" y="49"/>
                </a:cubicBezTo>
                <a:cubicBezTo>
                  <a:pt x="178" y="35"/>
                  <a:pt x="178" y="35"/>
                  <a:pt x="178" y="35"/>
                </a:cubicBezTo>
                <a:cubicBezTo>
                  <a:pt x="150" y="35"/>
                  <a:pt x="150" y="35"/>
                  <a:pt x="150" y="35"/>
                </a:cubicBezTo>
                <a:cubicBezTo>
                  <a:pt x="150" y="22"/>
                  <a:pt x="150" y="22"/>
                  <a:pt x="150" y="22"/>
                </a:cubicBezTo>
                <a:cubicBezTo>
                  <a:pt x="178" y="22"/>
                  <a:pt x="178" y="22"/>
                  <a:pt x="178" y="22"/>
                </a:cubicBezTo>
                <a:cubicBezTo>
                  <a:pt x="178" y="7"/>
                  <a:pt x="178" y="7"/>
                  <a:pt x="178" y="7"/>
                </a:cubicBezTo>
                <a:lnTo>
                  <a:pt x="208" y="28"/>
                </a:lnTo>
                <a:close/>
                <a:moveTo>
                  <a:pt x="300" y="190"/>
                </a:moveTo>
                <a:cubicBezTo>
                  <a:pt x="300" y="190"/>
                  <a:pt x="299" y="191"/>
                  <a:pt x="288" y="199"/>
                </a:cubicBezTo>
                <a:cubicBezTo>
                  <a:pt x="288" y="199"/>
                  <a:pt x="286" y="203"/>
                  <a:pt x="285" y="203"/>
                </a:cubicBezTo>
                <a:cubicBezTo>
                  <a:pt x="280" y="207"/>
                  <a:pt x="275" y="212"/>
                  <a:pt x="266" y="219"/>
                </a:cubicBezTo>
                <a:cubicBezTo>
                  <a:pt x="257" y="219"/>
                  <a:pt x="238" y="228"/>
                  <a:pt x="229" y="233"/>
                </a:cubicBezTo>
                <a:cubicBezTo>
                  <a:pt x="212" y="233"/>
                  <a:pt x="187" y="237"/>
                  <a:pt x="169" y="242"/>
                </a:cubicBezTo>
                <a:cubicBezTo>
                  <a:pt x="143" y="237"/>
                  <a:pt x="140" y="244"/>
                  <a:pt x="47" y="220"/>
                </a:cubicBezTo>
                <a:cubicBezTo>
                  <a:pt x="47" y="220"/>
                  <a:pt x="47" y="183"/>
                  <a:pt x="47" y="175"/>
                </a:cubicBezTo>
                <a:cubicBezTo>
                  <a:pt x="64" y="170"/>
                  <a:pt x="69" y="160"/>
                  <a:pt x="89" y="157"/>
                </a:cubicBezTo>
                <a:cubicBezTo>
                  <a:pt x="103" y="155"/>
                  <a:pt x="116" y="156"/>
                  <a:pt x="130" y="160"/>
                </a:cubicBezTo>
                <a:cubicBezTo>
                  <a:pt x="139" y="163"/>
                  <a:pt x="148" y="164"/>
                  <a:pt x="163" y="163"/>
                </a:cubicBezTo>
                <a:cubicBezTo>
                  <a:pt x="176" y="162"/>
                  <a:pt x="181" y="158"/>
                  <a:pt x="198" y="158"/>
                </a:cubicBezTo>
                <a:cubicBezTo>
                  <a:pt x="209" y="158"/>
                  <a:pt x="220" y="165"/>
                  <a:pt x="219" y="171"/>
                </a:cubicBezTo>
                <a:cubicBezTo>
                  <a:pt x="219" y="177"/>
                  <a:pt x="208" y="183"/>
                  <a:pt x="201" y="183"/>
                </a:cubicBezTo>
                <a:cubicBezTo>
                  <a:pt x="185" y="184"/>
                  <a:pt x="189" y="183"/>
                  <a:pt x="174" y="183"/>
                </a:cubicBezTo>
                <a:cubicBezTo>
                  <a:pt x="156" y="182"/>
                  <a:pt x="155" y="186"/>
                  <a:pt x="144" y="190"/>
                </a:cubicBezTo>
                <a:cubicBezTo>
                  <a:pt x="155" y="194"/>
                  <a:pt x="162" y="198"/>
                  <a:pt x="177" y="206"/>
                </a:cubicBezTo>
                <a:cubicBezTo>
                  <a:pt x="193" y="204"/>
                  <a:pt x="209" y="206"/>
                  <a:pt x="223" y="207"/>
                </a:cubicBezTo>
                <a:cubicBezTo>
                  <a:pt x="235" y="204"/>
                  <a:pt x="241" y="199"/>
                  <a:pt x="255" y="198"/>
                </a:cubicBezTo>
                <a:cubicBezTo>
                  <a:pt x="264" y="191"/>
                  <a:pt x="276" y="180"/>
                  <a:pt x="287" y="182"/>
                </a:cubicBezTo>
                <a:cubicBezTo>
                  <a:pt x="293" y="183"/>
                  <a:pt x="300" y="190"/>
                  <a:pt x="300" y="190"/>
                </a:cubicBezTo>
                <a:close/>
                <a:moveTo>
                  <a:pt x="34" y="162"/>
                </a:moveTo>
                <a:cubicBezTo>
                  <a:pt x="0" y="162"/>
                  <a:pt x="0" y="162"/>
                  <a:pt x="0" y="162"/>
                </a:cubicBezTo>
                <a:cubicBezTo>
                  <a:pt x="0" y="228"/>
                  <a:pt x="0" y="228"/>
                  <a:pt x="0" y="228"/>
                </a:cubicBezTo>
                <a:cubicBezTo>
                  <a:pt x="34" y="228"/>
                  <a:pt x="34" y="228"/>
                  <a:pt x="34" y="228"/>
                </a:cubicBezTo>
                <a:cubicBezTo>
                  <a:pt x="37" y="228"/>
                  <a:pt x="39" y="226"/>
                  <a:pt x="39" y="224"/>
                </a:cubicBezTo>
                <a:cubicBezTo>
                  <a:pt x="39" y="166"/>
                  <a:pt x="39" y="166"/>
                  <a:pt x="39" y="166"/>
                </a:cubicBezTo>
                <a:cubicBezTo>
                  <a:pt x="39" y="164"/>
                  <a:pt x="37" y="162"/>
                  <a:pt x="34" y="162"/>
                </a:cubicBezTo>
                <a:close/>
                <a:moveTo>
                  <a:pt x="300" y="300"/>
                </a:moveTo>
                <a:cubicBezTo>
                  <a:pt x="300" y="294"/>
                  <a:pt x="300" y="294"/>
                  <a:pt x="300" y="294"/>
                </a:cubicBezTo>
                <a:cubicBezTo>
                  <a:pt x="0" y="294"/>
                  <a:pt x="0" y="294"/>
                  <a:pt x="0" y="294"/>
                </a:cubicBezTo>
                <a:cubicBezTo>
                  <a:pt x="0" y="300"/>
                  <a:pt x="0" y="300"/>
                  <a:pt x="0" y="300"/>
                </a:cubicBezTo>
                <a:cubicBezTo>
                  <a:pt x="300" y="300"/>
                  <a:pt x="300" y="300"/>
                  <a:pt x="300" y="300"/>
                </a:cubicBezTo>
                <a:close/>
                <a:moveTo>
                  <a:pt x="270" y="86"/>
                </a:moveTo>
                <a:cubicBezTo>
                  <a:pt x="270" y="81"/>
                  <a:pt x="270" y="77"/>
                  <a:pt x="271" y="74"/>
                </a:cubicBezTo>
                <a:cubicBezTo>
                  <a:pt x="272" y="72"/>
                  <a:pt x="273" y="70"/>
                  <a:pt x="274" y="68"/>
                </a:cubicBezTo>
                <a:cubicBezTo>
                  <a:pt x="275" y="66"/>
                  <a:pt x="278" y="63"/>
                  <a:pt x="283" y="59"/>
                </a:cubicBezTo>
                <a:cubicBezTo>
                  <a:pt x="289" y="53"/>
                  <a:pt x="294" y="48"/>
                  <a:pt x="296" y="44"/>
                </a:cubicBezTo>
                <a:cubicBezTo>
                  <a:pt x="299" y="40"/>
                  <a:pt x="300" y="35"/>
                  <a:pt x="300" y="31"/>
                </a:cubicBezTo>
                <a:cubicBezTo>
                  <a:pt x="300" y="22"/>
                  <a:pt x="296" y="15"/>
                  <a:pt x="290" y="9"/>
                </a:cubicBezTo>
                <a:cubicBezTo>
                  <a:pt x="283" y="3"/>
                  <a:pt x="275" y="0"/>
                  <a:pt x="264" y="0"/>
                </a:cubicBezTo>
                <a:cubicBezTo>
                  <a:pt x="253" y="0"/>
                  <a:pt x="245" y="3"/>
                  <a:pt x="239" y="8"/>
                </a:cubicBezTo>
                <a:cubicBezTo>
                  <a:pt x="231" y="15"/>
                  <a:pt x="228" y="24"/>
                  <a:pt x="228" y="34"/>
                </a:cubicBezTo>
                <a:cubicBezTo>
                  <a:pt x="242" y="34"/>
                  <a:pt x="242" y="34"/>
                  <a:pt x="242" y="34"/>
                </a:cubicBezTo>
                <a:cubicBezTo>
                  <a:pt x="243" y="26"/>
                  <a:pt x="243" y="21"/>
                  <a:pt x="249" y="17"/>
                </a:cubicBezTo>
                <a:cubicBezTo>
                  <a:pt x="253" y="13"/>
                  <a:pt x="258" y="11"/>
                  <a:pt x="264" y="11"/>
                </a:cubicBezTo>
                <a:cubicBezTo>
                  <a:pt x="270" y="11"/>
                  <a:pt x="277" y="13"/>
                  <a:pt x="281" y="17"/>
                </a:cubicBezTo>
                <a:cubicBezTo>
                  <a:pt x="285" y="21"/>
                  <a:pt x="286" y="25"/>
                  <a:pt x="286" y="31"/>
                </a:cubicBezTo>
                <a:cubicBezTo>
                  <a:pt x="286" y="34"/>
                  <a:pt x="285" y="37"/>
                  <a:pt x="283" y="40"/>
                </a:cubicBezTo>
                <a:cubicBezTo>
                  <a:pt x="282" y="42"/>
                  <a:pt x="279" y="46"/>
                  <a:pt x="274" y="50"/>
                </a:cubicBezTo>
                <a:cubicBezTo>
                  <a:pt x="269" y="54"/>
                  <a:pt x="266" y="57"/>
                  <a:pt x="264" y="59"/>
                </a:cubicBezTo>
                <a:cubicBezTo>
                  <a:pt x="262" y="62"/>
                  <a:pt x="260" y="65"/>
                  <a:pt x="259" y="68"/>
                </a:cubicBezTo>
                <a:cubicBezTo>
                  <a:pt x="257" y="72"/>
                  <a:pt x="256" y="77"/>
                  <a:pt x="256" y="82"/>
                </a:cubicBezTo>
                <a:cubicBezTo>
                  <a:pt x="256" y="83"/>
                  <a:pt x="256" y="85"/>
                  <a:pt x="256" y="86"/>
                </a:cubicBezTo>
                <a:lnTo>
                  <a:pt x="270" y="86"/>
                </a:lnTo>
                <a:close/>
                <a:moveTo>
                  <a:pt x="270" y="111"/>
                </a:moveTo>
                <a:cubicBezTo>
                  <a:pt x="270" y="98"/>
                  <a:pt x="270" y="98"/>
                  <a:pt x="270" y="98"/>
                </a:cubicBezTo>
                <a:cubicBezTo>
                  <a:pt x="256" y="98"/>
                  <a:pt x="256" y="98"/>
                  <a:pt x="256" y="98"/>
                </a:cubicBezTo>
                <a:cubicBezTo>
                  <a:pt x="256" y="111"/>
                  <a:pt x="256" y="111"/>
                  <a:pt x="256" y="111"/>
                </a:cubicBezTo>
                <a:lnTo>
                  <a:pt x="270" y="111"/>
                </a:lnTo>
                <a:close/>
                <a:moveTo>
                  <a:pt x="86" y="76"/>
                </a:moveTo>
                <a:cubicBezTo>
                  <a:pt x="75" y="111"/>
                  <a:pt x="75" y="111"/>
                  <a:pt x="75" y="111"/>
                </a:cubicBezTo>
                <a:cubicBezTo>
                  <a:pt x="60" y="111"/>
                  <a:pt x="60" y="111"/>
                  <a:pt x="60" y="111"/>
                </a:cubicBezTo>
                <a:cubicBezTo>
                  <a:pt x="98" y="0"/>
                  <a:pt x="98" y="0"/>
                  <a:pt x="98" y="0"/>
                </a:cubicBezTo>
                <a:cubicBezTo>
                  <a:pt x="115" y="0"/>
                  <a:pt x="115" y="0"/>
                  <a:pt x="115" y="0"/>
                </a:cubicBezTo>
                <a:cubicBezTo>
                  <a:pt x="153" y="111"/>
                  <a:pt x="153" y="111"/>
                  <a:pt x="153" y="111"/>
                </a:cubicBezTo>
                <a:cubicBezTo>
                  <a:pt x="138" y="111"/>
                  <a:pt x="138" y="111"/>
                  <a:pt x="138" y="111"/>
                </a:cubicBezTo>
                <a:cubicBezTo>
                  <a:pt x="126" y="76"/>
                  <a:pt x="126" y="76"/>
                  <a:pt x="126" y="76"/>
                </a:cubicBezTo>
                <a:lnTo>
                  <a:pt x="86" y="76"/>
                </a:lnTo>
                <a:close/>
                <a:moveTo>
                  <a:pt x="123" y="65"/>
                </a:moveTo>
                <a:cubicBezTo>
                  <a:pt x="112" y="33"/>
                  <a:pt x="112" y="33"/>
                  <a:pt x="112" y="33"/>
                </a:cubicBezTo>
                <a:cubicBezTo>
                  <a:pt x="109" y="26"/>
                  <a:pt x="108" y="19"/>
                  <a:pt x="106" y="13"/>
                </a:cubicBezTo>
                <a:cubicBezTo>
                  <a:pt x="106" y="13"/>
                  <a:pt x="106" y="13"/>
                  <a:pt x="106" y="13"/>
                </a:cubicBezTo>
                <a:cubicBezTo>
                  <a:pt x="104" y="19"/>
                  <a:pt x="102" y="26"/>
                  <a:pt x="100" y="33"/>
                </a:cubicBezTo>
                <a:cubicBezTo>
                  <a:pt x="89" y="65"/>
                  <a:pt x="89" y="65"/>
                  <a:pt x="89" y="65"/>
                </a:cubicBezTo>
                <a:lnTo>
                  <a:pt x="123" y="65"/>
                </a:lnTo>
                <a:close/>
              </a:path>
            </a:pathLst>
          </a:custGeom>
          <a:solidFill>
            <a:srgbClr val="FFFFFF"/>
          </a:solidFill>
          <a:ln>
            <a:noFill/>
          </a:ln>
        </p:spPr>
        <p:txBody>
          <a:bodyPr vert="horz" wrap="square" lIns="82284" tIns="41143" rIns="82284" bIns="41143" numCol="1" anchor="t" anchorCtr="0" compatLnSpc="1">
            <a:prstTxWarp prst="textNoShape">
              <a:avLst/>
            </a:prstTxWarp>
          </a:bodyPr>
          <a:lstStyle/>
          <a:p>
            <a:endParaRPr lang="en-US" sz="1600" dirty="0"/>
          </a:p>
        </p:txBody>
      </p:sp>
    </p:spTree>
    <p:extLst>
      <p:ext uri="{BB962C8B-B14F-4D97-AF65-F5344CB8AC3E}">
        <p14:creationId xmlns:p14="http://schemas.microsoft.com/office/powerpoint/2010/main" val="3758394090"/>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AR" dirty="0" smtClean="0"/>
              <a:t>Configuración de la Suscripción</a:t>
            </a:r>
            <a:endParaRPr lang="es-AR" dirty="0"/>
          </a:p>
        </p:txBody>
      </p:sp>
      <p:grpSp>
        <p:nvGrpSpPr>
          <p:cNvPr id="21" name="Group 20"/>
          <p:cNvGrpSpPr/>
          <p:nvPr/>
        </p:nvGrpSpPr>
        <p:grpSpPr>
          <a:xfrm>
            <a:off x="520700" y="1900239"/>
            <a:ext cx="11160125" cy="4148136"/>
            <a:chOff x="520700" y="1900239"/>
            <a:chExt cx="7528253" cy="2798196"/>
          </a:xfrm>
        </p:grpSpPr>
        <p:sp>
          <p:nvSpPr>
            <p:cNvPr id="5" name="Text Placeholder 4"/>
            <p:cNvSpPr txBox="1">
              <a:spLocks/>
            </p:cNvSpPr>
            <p:nvPr/>
          </p:nvSpPr>
          <p:spPr>
            <a:xfrm>
              <a:off x="1829217" y="1900239"/>
              <a:ext cx="6219736" cy="1307592"/>
            </a:xfrm>
            <a:prstGeom prst="rect">
              <a:avLst/>
            </a:prstGeom>
            <a:solidFill>
              <a:schemeClr val="tx1">
                <a:alpha val="5000"/>
              </a:schemeClr>
            </a:solidFill>
          </p:spPr>
          <p:txBody>
            <a:bodyPr lIns="137137" tIns="0" rIns="182848" bIns="0" anchor="ctr"/>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768"/>
                </a:spcBef>
                <a:buSzTx/>
              </a:pPr>
              <a:r>
                <a:rPr lang="en-US" sz="2400" spc="-70" dirty="0" smtClean="0">
                  <a:solidFill>
                    <a:schemeClr val="accent2">
                      <a:alpha val="99000"/>
                    </a:schemeClr>
                  </a:solidFill>
                  <a:latin typeface="Segoe UI Light" pitchFamily="34" charset="0"/>
                  <a:cs typeface="Segoe UI Light" pitchFamily="34" charset="0"/>
                </a:rPr>
                <a:t>Use: Get-</a:t>
              </a:r>
              <a:r>
                <a:rPr lang="en-US" sz="2400" spc="-70" dirty="0" err="1" smtClean="0">
                  <a:solidFill>
                    <a:schemeClr val="accent2">
                      <a:alpha val="99000"/>
                    </a:schemeClr>
                  </a:solidFill>
                  <a:latin typeface="Segoe UI Light" pitchFamily="34" charset="0"/>
                  <a:cs typeface="Segoe UI Light" pitchFamily="34" charset="0"/>
                </a:rPr>
                <a:t>AzurePublishSettingsFile</a:t>
              </a:r>
              <a:r>
                <a:rPr lang="en-US" sz="2400" spc="-70" dirty="0" smtClean="0">
                  <a:solidFill>
                    <a:schemeClr val="accent2">
                      <a:alpha val="99000"/>
                    </a:schemeClr>
                  </a:solidFill>
                  <a:latin typeface="Segoe UI Light" pitchFamily="34" charset="0"/>
                  <a:cs typeface="Segoe UI Light" pitchFamily="34" charset="0"/>
                </a:rPr>
                <a:t> and Import-</a:t>
              </a:r>
              <a:r>
                <a:rPr lang="en-US" sz="2400" spc="-70" dirty="0" err="1" smtClean="0">
                  <a:solidFill>
                    <a:schemeClr val="accent2">
                      <a:alpha val="99000"/>
                    </a:schemeClr>
                  </a:solidFill>
                  <a:latin typeface="Segoe UI Light" pitchFamily="34" charset="0"/>
                  <a:cs typeface="Segoe UI Light" pitchFamily="34" charset="0"/>
                </a:rPr>
                <a:t>AzurePublishSettingsFile</a:t>
              </a:r>
              <a:endParaRPr lang="en-US" sz="2400" spc="-70" dirty="0" smtClean="0">
                <a:solidFill>
                  <a:schemeClr val="accent2">
                    <a:alpha val="99000"/>
                  </a:schemeClr>
                </a:solidFill>
                <a:latin typeface="Segoe UI Light" pitchFamily="34" charset="0"/>
                <a:cs typeface="Segoe UI Light" pitchFamily="34" charset="0"/>
              </a:endParaRPr>
            </a:p>
            <a:p>
              <a:pPr>
                <a:spcBef>
                  <a:spcPts val="768"/>
                </a:spcBef>
                <a:buSzTx/>
              </a:pPr>
              <a:r>
                <a:rPr lang="es-AR" sz="2400" spc="-70" dirty="0" smtClean="0">
                  <a:solidFill>
                    <a:schemeClr val="accent2">
                      <a:alpha val="99000"/>
                    </a:schemeClr>
                  </a:solidFill>
                  <a:latin typeface="Segoe UI Light" pitchFamily="34" charset="0"/>
                  <a:cs typeface="Segoe UI Light" pitchFamily="34" charset="0"/>
                </a:rPr>
                <a:t>Para importar el Perfil Público </a:t>
              </a:r>
              <a:r>
                <a:rPr lang="en-US" sz="2400" spc="-70" dirty="0" smtClean="0">
                  <a:solidFill>
                    <a:schemeClr val="accent2">
                      <a:alpha val="99000"/>
                    </a:schemeClr>
                  </a:solidFill>
                  <a:latin typeface="Segoe UI Light" pitchFamily="34" charset="0"/>
                  <a:cs typeface="Segoe UI Light" pitchFamily="34" charset="0"/>
                </a:rPr>
                <a:t>(.</a:t>
              </a:r>
              <a:r>
                <a:rPr lang="en-US" sz="2400" spc="-70" dirty="0" err="1">
                  <a:solidFill>
                    <a:schemeClr val="accent2">
                      <a:alpha val="99000"/>
                    </a:schemeClr>
                  </a:solidFill>
                  <a:latin typeface="Segoe UI Light" pitchFamily="34" charset="0"/>
                  <a:cs typeface="Segoe UI Light" pitchFamily="34" charset="0"/>
                </a:rPr>
                <a:t>publishsettings</a:t>
              </a:r>
              <a:r>
                <a:rPr lang="en-US" sz="2400" spc="-70" dirty="0" smtClean="0">
                  <a:solidFill>
                    <a:schemeClr val="accent2">
                      <a:alpha val="99000"/>
                    </a:schemeClr>
                  </a:solidFill>
                  <a:latin typeface="Segoe UI Light" pitchFamily="34" charset="0"/>
                  <a:cs typeface="Segoe UI Light" pitchFamily="34" charset="0"/>
                </a:rPr>
                <a:t>) </a:t>
              </a:r>
              <a:endParaRPr lang="en-US" sz="2400" spc="-70" dirty="0">
                <a:solidFill>
                  <a:schemeClr val="accent2">
                    <a:alpha val="99000"/>
                  </a:schemeClr>
                </a:solidFill>
                <a:latin typeface="Segoe UI Light" pitchFamily="34" charset="0"/>
                <a:cs typeface="Segoe UI Light" pitchFamily="34" charset="0"/>
              </a:endParaRPr>
            </a:p>
            <a:p>
              <a:pPr fontAlgn="ctr">
                <a:lnSpc>
                  <a:spcPct val="100000"/>
                </a:lnSpc>
                <a:spcBef>
                  <a:spcPts val="0"/>
                </a:spcBef>
                <a:spcAft>
                  <a:spcPct val="0"/>
                </a:spcAft>
                <a:buSzTx/>
                <a:tabLst>
                  <a:tab pos="304675" algn="l"/>
                </a:tabLst>
              </a:pPr>
              <a:r>
                <a:rPr lang="en-US" sz="1600" dirty="0" smtClean="0">
                  <a:solidFill>
                    <a:srgbClr val="525051">
                      <a:alpha val="99000"/>
                    </a:srgbClr>
                  </a:solidFill>
                  <a:latin typeface="Segoe UI"/>
                  <a:hlinkClick r:id="rId3"/>
                </a:rPr>
                <a:t>http://windows.azure.com/download/publishprofile.aspx</a:t>
              </a:r>
              <a:endParaRPr lang="en-US" sz="1600" dirty="0" smtClean="0">
                <a:solidFill>
                  <a:srgbClr val="525051">
                    <a:alpha val="99000"/>
                  </a:srgbClr>
                </a:solidFill>
                <a:latin typeface="Segoe UI"/>
              </a:endParaRPr>
            </a:p>
          </p:txBody>
        </p:sp>
        <p:sp>
          <p:nvSpPr>
            <p:cNvPr id="6" name="Rectangle 5"/>
            <p:cNvSpPr>
              <a:spLocks noChangeAspect="1"/>
            </p:cNvSpPr>
            <p:nvPr/>
          </p:nvSpPr>
          <p:spPr bwMode="auto">
            <a:xfrm>
              <a:off x="520700" y="1900239"/>
              <a:ext cx="1309688" cy="130968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91412" tIns="45707" rIns="91412" bIns="45707" rtlCol="0" anchor="ctr"/>
            <a:lstStyle/>
            <a:p>
              <a:pPr algn="ctr"/>
              <a:endParaRPr lang="en-US"/>
            </a:p>
          </p:txBody>
        </p:sp>
        <p:sp>
          <p:nvSpPr>
            <p:cNvPr id="7" name="Rectangle 6"/>
            <p:cNvSpPr>
              <a:spLocks/>
            </p:cNvSpPr>
            <p:nvPr/>
          </p:nvSpPr>
          <p:spPr bwMode="auto">
            <a:xfrm>
              <a:off x="520705" y="3390843"/>
              <a:ext cx="1307591" cy="130759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91424" tIns="45713" rIns="91424" bIns="45713" rtlCol="0" anchor="ctr"/>
            <a:lstStyle/>
            <a:p>
              <a:pPr algn="ctr"/>
              <a:endParaRPr lang="en-US"/>
            </a:p>
          </p:txBody>
        </p:sp>
        <p:sp>
          <p:nvSpPr>
            <p:cNvPr id="10" name="Text Placeholder 4"/>
            <p:cNvSpPr txBox="1">
              <a:spLocks/>
            </p:cNvSpPr>
            <p:nvPr/>
          </p:nvSpPr>
          <p:spPr>
            <a:xfrm>
              <a:off x="1829217" y="3390843"/>
              <a:ext cx="6219736" cy="1307592"/>
            </a:xfrm>
            <a:prstGeom prst="rect">
              <a:avLst/>
            </a:prstGeom>
            <a:solidFill>
              <a:schemeClr val="tx1">
                <a:alpha val="5000"/>
              </a:schemeClr>
            </a:solidFill>
          </p:spPr>
          <p:txBody>
            <a:bodyPr lIns="137137" tIns="0" rIns="182848" bIns="0" anchor="ctr"/>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768"/>
                </a:spcBef>
                <a:buSzTx/>
              </a:pPr>
              <a:r>
                <a:rPr lang="es-AR" sz="2400" spc="-70" dirty="0" smtClean="0">
                  <a:solidFill>
                    <a:schemeClr val="accent2">
                      <a:alpha val="99000"/>
                    </a:schemeClr>
                  </a:solidFill>
                  <a:latin typeface="Segoe UI Light" pitchFamily="34" charset="0"/>
                  <a:cs typeface="Segoe UI Light" pitchFamily="34" charset="0"/>
                </a:rPr>
                <a:t>Automáticamente configura el ID de la Suscripción, el Certificado, el </a:t>
              </a:r>
              <a:r>
                <a:rPr lang="es-AR" sz="2400" spc="-70" dirty="0" err="1" smtClean="0">
                  <a:solidFill>
                    <a:schemeClr val="accent2">
                      <a:alpha val="99000"/>
                    </a:schemeClr>
                  </a:solidFill>
                  <a:latin typeface="Segoe UI Light" pitchFamily="34" charset="0"/>
                  <a:cs typeface="Segoe UI Light" pitchFamily="34" charset="0"/>
                </a:rPr>
                <a:t>Endpoint</a:t>
              </a:r>
              <a:r>
                <a:rPr lang="es-AR" sz="2400" spc="-70" dirty="0" smtClean="0">
                  <a:solidFill>
                    <a:schemeClr val="accent2">
                      <a:alpha val="99000"/>
                    </a:schemeClr>
                  </a:solidFill>
                  <a:latin typeface="Segoe UI Light" pitchFamily="34" charset="0"/>
                  <a:cs typeface="Segoe UI Light" pitchFamily="34" charset="0"/>
                </a:rPr>
                <a:t> del Servicio y el Nombre de la Suscripción.</a:t>
              </a:r>
              <a:endParaRPr lang="es-AR" sz="2400" spc="-70" dirty="0">
                <a:solidFill>
                  <a:schemeClr val="accent2">
                    <a:alpha val="99000"/>
                  </a:schemeClr>
                </a:solidFill>
                <a:latin typeface="Segoe UI Light" pitchFamily="34" charset="0"/>
                <a:cs typeface="Segoe UI Light" pitchFamily="34" charset="0"/>
              </a:endParaRPr>
            </a:p>
          </p:txBody>
        </p:sp>
        <p:sp>
          <p:nvSpPr>
            <p:cNvPr id="12" name="Freeform 89"/>
            <p:cNvSpPr>
              <a:spLocks noEditPoints="1"/>
            </p:cNvSpPr>
            <p:nvPr/>
          </p:nvSpPr>
          <p:spPr bwMode="black">
            <a:xfrm>
              <a:off x="735704" y="3762175"/>
              <a:ext cx="877593" cy="564929"/>
            </a:xfrm>
            <a:custGeom>
              <a:avLst/>
              <a:gdLst>
                <a:gd name="T0" fmla="*/ 350 w 3153"/>
                <a:gd name="T1" fmla="*/ 935 h 2031"/>
                <a:gd name="T2" fmla="*/ 788 w 3153"/>
                <a:gd name="T3" fmla="*/ 0 h 2031"/>
                <a:gd name="T4" fmla="*/ 2918 w 3153"/>
                <a:gd name="T5" fmla="*/ 1882 h 2031"/>
                <a:gd name="T6" fmla="*/ 2403 w 3153"/>
                <a:gd name="T7" fmla="*/ 1493 h 2031"/>
                <a:gd name="T8" fmla="*/ 2244 w 3153"/>
                <a:gd name="T9" fmla="*/ 1424 h 2031"/>
                <a:gd name="T10" fmla="*/ 2391 w 3153"/>
                <a:gd name="T11" fmla="*/ 1458 h 2031"/>
                <a:gd name="T12" fmla="*/ 1437 w 3153"/>
                <a:gd name="T13" fmla="*/ 1486 h 2031"/>
                <a:gd name="T14" fmla="*/ 1460 w 3153"/>
                <a:gd name="T15" fmla="*/ 1427 h 2031"/>
                <a:gd name="T16" fmla="*/ 1588 w 3153"/>
                <a:gd name="T17" fmla="*/ 1440 h 2031"/>
                <a:gd name="T18" fmla="*/ 1563 w 3153"/>
                <a:gd name="T19" fmla="*/ 1636 h 2031"/>
                <a:gd name="T20" fmla="*/ 1421 w 3153"/>
                <a:gd name="T21" fmla="*/ 1612 h 2031"/>
                <a:gd name="T22" fmla="*/ 1170 w 3153"/>
                <a:gd name="T23" fmla="*/ 1604 h 2031"/>
                <a:gd name="T24" fmla="*/ 1340 w 3153"/>
                <a:gd name="T25" fmla="*/ 1589 h 2031"/>
                <a:gd name="T26" fmla="*/ 1175 w 3153"/>
                <a:gd name="T27" fmla="*/ 1631 h 2031"/>
                <a:gd name="T28" fmla="*/ 1228 w 3153"/>
                <a:gd name="T29" fmla="*/ 1433 h 2031"/>
                <a:gd name="T30" fmla="*/ 1366 w 3153"/>
                <a:gd name="T31" fmla="*/ 1441 h 2031"/>
                <a:gd name="T32" fmla="*/ 916 w 3153"/>
                <a:gd name="T33" fmla="*/ 1607 h 2031"/>
                <a:gd name="T34" fmla="*/ 1099 w 3153"/>
                <a:gd name="T35" fmla="*/ 1564 h 2031"/>
                <a:gd name="T36" fmla="*/ 911 w 3153"/>
                <a:gd name="T37" fmla="*/ 1624 h 2031"/>
                <a:gd name="T38" fmla="*/ 832 w 3153"/>
                <a:gd name="T39" fmla="*/ 1503 h 2031"/>
                <a:gd name="T40" fmla="*/ 922 w 3153"/>
                <a:gd name="T41" fmla="*/ 1437 h 2031"/>
                <a:gd name="T42" fmla="*/ 999 w 3153"/>
                <a:gd name="T43" fmla="*/ 1440 h 2031"/>
                <a:gd name="T44" fmla="*/ 1143 w 3153"/>
                <a:gd name="T45" fmla="*/ 1436 h 2031"/>
                <a:gd name="T46" fmla="*/ 1113 w 3153"/>
                <a:gd name="T47" fmla="*/ 1496 h 2031"/>
                <a:gd name="T48" fmla="*/ 692 w 3153"/>
                <a:gd name="T49" fmla="*/ 1804 h 2031"/>
                <a:gd name="T50" fmla="*/ 574 w 3153"/>
                <a:gd name="T51" fmla="*/ 1739 h 2031"/>
                <a:gd name="T52" fmla="*/ 656 w 3153"/>
                <a:gd name="T53" fmla="*/ 1687 h 2031"/>
                <a:gd name="T54" fmla="*/ 823 w 3153"/>
                <a:gd name="T55" fmla="*/ 1619 h 2031"/>
                <a:gd name="T56" fmla="*/ 669 w 3153"/>
                <a:gd name="T57" fmla="*/ 1638 h 2031"/>
                <a:gd name="T58" fmla="*/ 713 w 3153"/>
                <a:gd name="T59" fmla="*/ 1551 h 2031"/>
                <a:gd name="T60" fmla="*/ 828 w 3153"/>
                <a:gd name="T61" fmla="*/ 1613 h 2031"/>
                <a:gd name="T62" fmla="*/ 1570 w 3153"/>
                <a:gd name="T63" fmla="*/ 1798 h 2031"/>
                <a:gd name="T64" fmla="*/ 850 w 3153"/>
                <a:gd name="T65" fmla="*/ 1803 h 2031"/>
                <a:gd name="T66" fmla="*/ 882 w 3153"/>
                <a:gd name="T67" fmla="*/ 1698 h 2031"/>
                <a:gd name="T68" fmla="*/ 1563 w 3153"/>
                <a:gd name="T69" fmla="*/ 1687 h 2031"/>
                <a:gd name="T70" fmla="*/ 1670 w 3153"/>
                <a:gd name="T71" fmla="*/ 1489 h 2031"/>
                <a:gd name="T72" fmla="*/ 1693 w 3153"/>
                <a:gd name="T73" fmla="*/ 1424 h 2031"/>
                <a:gd name="T74" fmla="*/ 1793 w 3153"/>
                <a:gd name="T75" fmla="*/ 1500 h 2031"/>
                <a:gd name="T76" fmla="*/ 1675 w 3153"/>
                <a:gd name="T77" fmla="*/ 1612 h 2031"/>
                <a:gd name="T78" fmla="*/ 1843 w 3153"/>
                <a:gd name="T79" fmla="*/ 1621 h 2031"/>
                <a:gd name="T80" fmla="*/ 1804 w 3153"/>
                <a:gd name="T81" fmla="*/ 1637 h 2031"/>
                <a:gd name="T82" fmla="*/ 1866 w 3153"/>
                <a:gd name="T83" fmla="*/ 1793 h 2031"/>
                <a:gd name="T84" fmla="*/ 1690 w 3153"/>
                <a:gd name="T85" fmla="*/ 1778 h 2031"/>
                <a:gd name="T86" fmla="*/ 1686 w 3153"/>
                <a:gd name="T87" fmla="*/ 1702 h 2031"/>
                <a:gd name="T88" fmla="*/ 1724 w 3153"/>
                <a:gd name="T89" fmla="*/ 1685 h 2031"/>
                <a:gd name="T90" fmla="*/ 1843 w 3153"/>
                <a:gd name="T91" fmla="*/ 1691 h 2031"/>
                <a:gd name="T92" fmla="*/ 2009 w 3153"/>
                <a:gd name="T93" fmla="*/ 1439 h 2031"/>
                <a:gd name="T94" fmla="*/ 2140 w 3153"/>
                <a:gd name="T95" fmla="*/ 1428 h 2031"/>
                <a:gd name="T96" fmla="*/ 2161 w 3153"/>
                <a:gd name="T97" fmla="*/ 1499 h 2031"/>
                <a:gd name="T98" fmla="*/ 2064 w 3153"/>
                <a:gd name="T99" fmla="*/ 1588 h 2031"/>
                <a:gd name="T100" fmla="*/ 2218 w 3153"/>
                <a:gd name="T101" fmla="*/ 1565 h 2031"/>
                <a:gd name="T102" fmla="*/ 2225 w 3153"/>
                <a:gd name="T103" fmla="*/ 1634 h 2031"/>
                <a:gd name="T104" fmla="*/ 2319 w 3153"/>
                <a:gd name="T105" fmla="*/ 1790 h 2031"/>
                <a:gd name="T106" fmla="*/ 2131 w 3153"/>
                <a:gd name="T107" fmla="*/ 1770 h 2031"/>
                <a:gd name="T108" fmla="*/ 2145 w 3153"/>
                <a:gd name="T109" fmla="*/ 1683 h 2031"/>
                <a:gd name="T110" fmla="*/ 2340 w 3153"/>
                <a:gd name="T111" fmla="*/ 1624 h 2031"/>
                <a:gd name="T112" fmla="*/ 2463 w 3153"/>
                <a:gd name="T113" fmla="*/ 1564 h 2031"/>
                <a:gd name="T114" fmla="*/ 2434 w 3153"/>
                <a:gd name="T115" fmla="*/ 1636 h 2031"/>
                <a:gd name="T116" fmla="*/ 2415 w 3153"/>
                <a:gd name="T117" fmla="*/ 1769 h 2031"/>
                <a:gd name="T118" fmla="*/ 2500 w 3153"/>
                <a:gd name="T119" fmla="*/ 1683 h 2031"/>
                <a:gd name="T120" fmla="*/ 2605 w 3153"/>
                <a:gd name="T121" fmla="*/ 1791 h 20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153" h="2031">
                  <a:moveTo>
                    <a:pt x="448" y="830"/>
                  </a:moveTo>
                  <a:cubicBezTo>
                    <a:pt x="368" y="755"/>
                    <a:pt x="368" y="615"/>
                    <a:pt x="448" y="539"/>
                  </a:cubicBezTo>
                  <a:cubicBezTo>
                    <a:pt x="393" y="549"/>
                    <a:pt x="339" y="610"/>
                    <a:pt x="339" y="685"/>
                  </a:cubicBezTo>
                  <a:cubicBezTo>
                    <a:pt x="339" y="759"/>
                    <a:pt x="393" y="820"/>
                    <a:pt x="448" y="830"/>
                  </a:cubicBezTo>
                  <a:close/>
                  <a:moveTo>
                    <a:pt x="2814" y="685"/>
                  </a:moveTo>
                  <a:cubicBezTo>
                    <a:pt x="2815" y="610"/>
                    <a:pt x="2761" y="549"/>
                    <a:pt x="2706" y="539"/>
                  </a:cubicBezTo>
                  <a:cubicBezTo>
                    <a:pt x="2786" y="615"/>
                    <a:pt x="2786" y="755"/>
                    <a:pt x="2706" y="830"/>
                  </a:cubicBezTo>
                  <a:cubicBezTo>
                    <a:pt x="2761" y="820"/>
                    <a:pt x="2815" y="759"/>
                    <a:pt x="2814" y="685"/>
                  </a:cubicBezTo>
                  <a:close/>
                  <a:moveTo>
                    <a:pt x="2804" y="935"/>
                  </a:moveTo>
                  <a:cubicBezTo>
                    <a:pt x="2886" y="904"/>
                    <a:pt x="2970" y="808"/>
                    <a:pt x="2969" y="685"/>
                  </a:cubicBezTo>
                  <a:cubicBezTo>
                    <a:pt x="2970" y="561"/>
                    <a:pt x="2886" y="465"/>
                    <a:pt x="2804" y="434"/>
                  </a:cubicBezTo>
                  <a:cubicBezTo>
                    <a:pt x="2871" y="501"/>
                    <a:pt x="2915" y="591"/>
                    <a:pt x="2914" y="685"/>
                  </a:cubicBezTo>
                  <a:cubicBezTo>
                    <a:pt x="2915" y="778"/>
                    <a:pt x="2871" y="868"/>
                    <a:pt x="2804" y="935"/>
                  </a:cubicBezTo>
                  <a:close/>
                  <a:moveTo>
                    <a:pt x="350" y="935"/>
                  </a:moveTo>
                  <a:cubicBezTo>
                    <a:pt x="282" y="868"/>
                    <a:pt x="239" y="778"/>
                    <a:pt x="239" y="685"/>
                  </a:cubicBezTo>
                  <a:cubicBezTo>
                    <a:pt x="239" y="591"/>
                    <a:pt x="282" y="501"/>
                    <a:pt x="350" y="434"/>
                  </a:cubicBezTo>
                  <a:cubicBezTo>
                    <a:pt x="267" y="465"/>
                    <a:pt x="183" y="561"/>
                    <a:pt x="184" y="685"/>
                  </a:cubicBezTo>
                  <a:cubicBezTo>
                    <a:pt x="183" y="808"/>
                    <a:pt x="267" y="904"/>
                    <a:pt x="350" y="935"/>
                  </a:cubicBezTo>
                  <a:close/>
                  <a:moveTo>
                    <a:pt x="2877" y="1804"/>
                  </a:moveTo>
                  <a:cubicBezTo>
                    <a:pt x="2844" y="1765"/>
                    <a:pt x="2811" y="1726"/>
                    <a:pt x="2778" y="1687"/>
                  </a:cubicBezTo>
                  <a:cubicBezTo>
                    <a:pt x="2705" y="1601"/>
                    <a:pt x="2633" y="1516"/>
                    <a:pt x="2560" y="1430"/>
                  </a:cubicBezTo>
                  <a:cubicBezTo>
                    <a:pt x="2557" y="1426"/>
                    <a:pt x="2553" y="1421"/>
                    <a:pt x="2549" y="1417"/>
                  </a:cubicBezTo>
                  <a:cubicBezTo>
                    <a:pt x="2534" y="1399"/>
                    <a:pt x="2511" y="1389"/>
                    <a:pt x="2489" y="1381"/>
                  </a:cubicBezTo>
                  <a:cubicBezTo>
                    <a:pt x="2466" y="1373"/>
                    <a:pt x="2441" y="1368"/>
                    <a:pt x="2416" y="1367"/>
                  </a:cubicBezTo>
                  <a:cubicBezTo>
                    <a:pt x="2503" y="1344"/>
                    <a:pt x="2567" y="1266"/>
                    <a:pt x="2567" y="1172"/>
                  </a:cubicBezTo>
                  <a:cubicBezTo>
                    <a:pt x="2567" y="202"/>
                    <a:pt x="2567" y="202"/>
                    <a:pt x="2567" y="202"/>
                  </a:cubicBezTo>
                  <a:cubicBezTo>
                    <a:pt x="2567" y="90"/>
                    <a:pt x="2476" y="0"/>
                    <a:pt x="2365" y="0"/>
                  </a:cubicBezTo>
                  <a:cubicBezTo>
                    <a:pt x="788" y="0"/>
                    <a:pt x="788" y="0"/>
                    <a:pt x="788" y="0"/>
                  </a:cubicBezTo>
                  <a:cubicBezTo>
                    <a:pt x="677" y="0"/>
                    <a:pt x="586" y="90"/>
                    <a:pt x="586" y="202"/>
                  </a:cubicBezTo>
                  <a:cubicBezTo>
                    <a:pt x="586" y="1172"/>
                    <a:pt x="586" y="1172"/>
                    <a:pt x="586" y="1172"/>
                  </a:cubicBezTo>
                  <a:cubicBezTo>
                    <a:pt x="586" y="1266"/>
                    <a:pt x="651" y="1345"/>
                    <a:pt x="738" y="1368"/>
                  </a:cubicBezTo>
                  <a:cubicBezTo>
                    <a:pt x="689" y="1370"/>
                    <a:pt x="633" y="1388"/>
                    <a:pt x="600" y="1426"/>
                  </a:cubicBezTo>
                  <a:cubicBezTo>
                    <a:pt x="575" y="1457"/>
                    <a:pt x="549" y="1487"/>
                    <a:pt x="524" y="1518"/>
                  </a:cubicBezTo>
                  <a:cubicBezTo>
                    <a:pt x="446" y="1610"/>
                    <a:pt x="368" y="1703"/>
                    <a:pt x="290" y="1796"/>
                  </a:cubicBezTo>
                  <a:cubicBezTo>
                    <a:pt x="271" y="1819"/>
                    <a:pt x="235" y="1852"/>
                    <a:pt x="235" y="1884"/>
                  </a:cubicBezTo>
                  <a:cubicBezTo>
                    <a:pt x="235" y="1971"/>
                    <a:pt x="235" y="1971"/>
                    <a:pt x="235" y="1971"/>
                  </a:cubicBezTo>
                  <a:cubicBezTo>
                    <a:pt x="236" y="1982"/>
                    <a:pt x="238" y="1993"/>
                    <a:pt x="244" y="2002"/>
                  </a:cubicBezTo>
                  <a:cubicBezTo>
                    <a:pt x="264" y="2030"/>
                    <a:pt x="304" y="2031"/>
                    <a:pt x="336" y="2031"/>
                  </a:cubicBezTo>
                  <a:cubicBezTo>
                    <a:pt x="380" y="2031"/>
                    <a:pt x="2688" y="2031"/>
                    <a:pt x="2758" y="2031"/>
                  </a:cubicBezTo>
                  <a:cubicBezTo>
                    <a:pt x="2792" y="2031"/>
                    <a:pt x="2831" y="2027"/>
                    <a:pt x="2865" y="2020"/>
                  </a:cubicBezTo>
                  <a:cubicBezTo>
                    <a:pt x="2888" y="2016"/>
                    <a:pt x="2915" y="2003"/>
                    <a:pt x="2918" y="1976"/>
                  </a:cubicBezTo>
                  <a:cubicBezTo>
                    <a:pt x="2918" y="1882"/>
                    <a:pt x="2918" y="1882"/>
                    <a:pt x="2918" y="1882"/>
                  </a:cubicBezTo>
                  <a:cubicBezTo>
                    <a:pt x="2921" y="1861"/>
                    <a:pt x="2909" y="1841"/>
                    <a:pt x="2896" y="1826"/>
                  </a:cubicBezTo>
                  <a:cubicBezTo>
                    <a:pt x="2889" y="1818"/>
                    <a:pt x="2883" y="1811"/>
                    <a:pt x="2877" y="1804"/>
                  </a:cubicBezTo>
                  <a:close/>
                  <a:moveTo>
                    <a:pt x="705" y="1159"/>
                  </a:moveTo>
                  <a:cubicBezTo>
                    <a:pt x="705" y="215"/>
                    <a:pt x="705" y="215"/>
                    <a:pt x="705" y="215"/>
                  </a:cubicBezTo>
                  <a:cubicBezTo>
                    <a:pt x="705" y="157"/>
                    <a:pt x="752" y="111"/>
                    <a:pt x="809" y="111"/>
                  </a:cubicBezTo>
                  <a:cubicBezTo>
                    <a:pt x="2344" y="111"/>
                    <a:pt x="2344" y="111"/>
                    <a:pt x="2344" y="111"/>
                  </a:cubicBezTo>
                  <a:cubicBezTo>
                    <a:pt x="2401" y="111"/>
                    <a:pt x="2448" y="157"/>
                    <a:pt x="2448" y="215"/>
                  </a:cubicBezTo>
                  <a:cubicBezTo>
                    <a:pt x="2448" y="1159"/>
                    <a:pt x="2448" y="1159"/>
                    <a:pt x="2448" y="1159"/>
                  </a:cubicBezTo>
                  <a:cubicBezTo>
                    <a:pt x="2448" y="1216"/>
                    <a:pt x="2401" y="1263"/>
                    <a:pt x="2344" y="1263"/>
                  </a:cubicBezTo>
                  <a:cubicBezTo>
                    <a:pt x="809" y="1263"/>
                    <a:pt x="809" y="1263"/>
                    <a:pt x="809" y="1263"/>
                  </a:cubicBezTo>
                  <a:cubicBezTo>
                    <a:pt x="752" y="1263"/>
                    <a:pt x="705" y="1216"/>
                    <a:pt x="705" y="1159"/>
                  </a:cubicBezTo>
                  <a:close/>
                  <a:moveTo>
                    <a:pt x="2407" y="1487"/>
                  </a:moveTo>
                  <a:cubicBezTo>
                    <a:pt x="2407" y="1489"/>
                    <a:pt x="2406" y="1491"/>
                    <a:pt x="2404" y="1493"/>
                  </a:cubicBezTo>
                  <a:cubicBezTo>
                    <a:pt x="2404" y="1493"/>
                    <a:pt x="2403" y="1493"/>
                    <a:pt x="2403" y="1493"/>
                  </a:cubicBezTo>
                  <a:cubicBezTo>
                    <a:pt x="2403" y="1493"/>
                    <a:pt x="2403" y="1493"/>
                    <a:pt x="2403" y="1493"/>
                  </a:cubicBezTo>
                  <a:cubicBezTo>
                    <a:pt x="2403" y="1494"/>
                    <a:pt x="2403" y="1494"/>
                    <a:pt x="2402" y="1494"/>
                  </a:cubicBezTo>
                  <a:cubicBezTo>
                    <a:pt x="2402" y="1494"/>
                    <a:pt x="2402" y="1494"/>
                    <a:pt x="2401" y="1495"/>
                  </a:cubicBezTo>
                  <a:cubicBezTo>
                    <a:pt x="2401" y="1495"/>
                    <a:pt x="2400" y="1495"/>
                    <a:pt x="2400" y="1496"/>
                  </a:cubicBezTo>
                  <a:cubicBezTo>
                    <a:pt x="2399" y="1496"/>
                    <a:pt x="2399" y="1496"/>
                    <a:pt x="2398" y="1496"/>
                  </a:cubicBezTo>
                  <a:cubicBezTo>
                    <a:pt x="2388" y="1501"/>
                    <a:pt x="2374" y="1500"/>
                    <a:pt x="2362" y="1500"/>
                  </a:cubicBezTo>
                  <a:cubicBezTo>
                    <a:pt x="2304" y="1500"/>
                    <a:pt x="2304" y="1500"/>
                    <a:pt x="2304" y="1500"/>
                  </a:cubicBezTo>
                  <a:cubicBezTo>
                    <a:pt x="2293" y="1500"/>
                    <a:pt x="2281" y="1498"/>
                    <a:pt x="2271" y="1493"/>
                  </a:cubicBezTo>
                  <a:cubicBezTo>
                    <a:pt x="2267" y="1491"/>
                    <a:pt x="2263" y="1489"/>
                    <a:pt x="2260" y="1487"/>
                  </a:cubicBezTo>
                  <a:cubicBezTo>
                    <a:pt x="2257" y="1484"/>
                    <a:pt x="2254" y="1482"/>
                    <a:pt x="2252" y="1479"/>
                  </a:cubicBezTo>
                  <a:cubicBezTo>
                    <a:pt x="2250" y="1474"/>
                    <a:pt x="2250" y="1474"/>
                    <a:pt x="2250" y="1474"/>
                  </a:cubicBezTo>
                  <a:cubicBezTo>
                    <a:pt x="2244" y="1463"/>
                    <a:pt x="2236" y="1453"/>
                    <a:pt x="2231" y="1441"/>
                  </a:cubicBezTo>
                  <a:cubicBezTo>
                    <a:pt x="2227" y="1433"/>
                    <a:pt x="2231" y="1429"/>
                    <a:pt x="2238" y="1426"/>
                  </a:cubicBezTo>
                  <a:cubicBezTo>
                    <a:pt x="2240" y="1425"/>
                    <a:pt x="2242" y="1424"/>
                    <a:pt x="2244" y="1424"/>
                  </a:cubicBezTo>
                  <a:cubicBezTo>
                    <a:pt x="2248" y="1423"/>
                    <a:pt x="2253" y="1422"/>
                    <a:pt x="2258" y="1422"/>
                  </a:cubicBezTo>
                  <a:cubicBezTo>
                    <a:pt x="2266" y="1422"/>
                    <a:pt x="2266" y="1422"/>
                    <a:pt x="2266" y="1422"/>
                  </a:cubicBezTo>
                  <a:cubicBezTo>
                    <a:pt x="2266" y="1422"/>
                    <a:pt x="2266" y="1422"/>
                    <a:pt x="2266" y="1422"/>
                  </a:cubicBezTo>
                  <a:cubicBezTo>
                    <a:pt x="2282" y="1422"/>
                    <a:pt x="2297" y="1422"/>
                    <a:pt x="2312" y="1422"/>
                  </a:cubicBezTo>
                  <a:cubicBezTo>
                    <a:pt x="2313" y="1422"/>
                    <a:pt x="2313" y="1422"/>
                    <a:pt x="2313" y="1422"/>
                  </a:cubicBezTo>
                  <a:cubicBezTo>
                    <a:pt x="2328" y="1422"/>
                    <a:pt x="2328" y="1422"/>
                    <a:pt x="2328" y="1422"/>
                  </a:cubicBezTo>
                  <a:cubicBezTo>
                    <a:pt x="2333" y="1422"/>
                    <a:pt x="2339" y="1422"/>
                    <a:pt x="2344" y="1423"/>
                  </a:cubicBezTo>
                  <a:cubicBezTo>
                    <a:pt x="2347" y="1424"/>
                    <a:pt x="2351" y="1425"/>
                    <a:pt x="2354" y="1426"/>
                  </a:cubicBezTo>
                  <a:cubicBezTo>
                    <a:pt x="2355" y="1426"/>
                    <a:pt x="2355" y="1426"/>
                    <a:pt x="2356" y="1426"/>
                  </a:cubicBezTo>
                  <a:cubicBezTo>
                    <a:pt x="2356" y="1427"/>
                    <a:pt x="2356" y="1427"/>
                    <a:pt x="2357" y="1427"/>
                  </a:cubicBezTo>
                  <a:cubicBezTo>
                    <a:pt x="2357" y="1427"/>
                    <a:pt x="2358" y="1427"/>
                    <a:pt x="2358" y="1427"/>
                  </a:cubicBezTo>
                  <a:cubicBezTo>
                    <a:pt x="2363" y="1429"/>
                    <a:pt x="2367" y="1431"/>
                    <a:pt x="2371" y="1433"/>
                  </a:cubicBezTo>
                  <a:cubicBezTo>
                    <a:pt x="2374" y="1436"/>
                    <a:pt x="2377" y="1438"/>
                    <a:pt x="2379" y="1441"/>
                  </a:cubicBezTo>
                  <a:cubicBezTo>
                    <a:pt x="2391" y="1458"/>
                    <a:pt x="2391" y="1458"/>
                    <a:pt x="2391" y="1458"/>
                  </a:cubicBezTo>
                  <a:cubicBezTo>
                    <a:pt x="2394" y="1463"/>
                    <a:pt x="2401" y="1471"/>
                    <a:pt x="2404" y="1478"/>
                  </a:cubicBezTo>
                  <a:cubicBezTo>
                    <a:pt x="2404" y="1478"/>
                    <a:pt x="2404" y="1478"/>
                    <a:pt x="2404" y="1478"/>
                  </a:cubicBezTo>
                  <a:cubicBezTo>
                    <a:pt x="2406" y="1481"/>
                    <a:pt x="2407" y="1484"/>
                    <a:pt x="2407" y="1487"/>
                  </a:cubicBezTo>
                  <a:close/>
                  <a:moveTo>
                    <a:pt x="1589" y="1480"/>
                  </a:moveTo>
                  <a:cubicBezTo>
                    <a:pt x="1589" y="1483"/>
                    <a:pt x="1588" y="1485"/>
                    <a:pt x="1587" y="1487"/>
                  </a:cubicBezTo>
                  <a:cubicBezTo>
                    <a:pt x="1576" y="1507"/>
                    <a:pt x="1525" y="1502"/>
                    <a:pt x="1507" y="1502"/>
                  </a:cubicBezTo>
                  <a:cubicBezTo>
                    <a:pt x="1496" y="1502"/>
                    <a:pt x="1485" y="1502"/>
                    <a:pt x="1474" y="1502"/>
                  </a:cubicBezTo>
                  <a:cubicBezTo>
                    <a:pt x="1464" y="1502"/>
                    <a:pt x="1451" y="1500"/>
                    <a:pt x="1442" y="1493"/>
                  </a:cubicBezTo>
                  <a:cubicBezTo>
                    <a:pt x="1442" y="1493"/>
                    <a:pt x="1441" y="1492"/>
                    <a:pt x="1441" y="1492"/>
                  </a:cubicBezTo>
                  <a:cubicBezTo>
                    <a:pt x="1441" y="1492"/>
                    <a:pt x="1440" y="1491"/>
                    <a:pt x="1440" y="1491"/>
                  </a:cubicBezTo>
                  <a:cubicBezTo>
                    <a:pt x="1439" y="1490"/>
                    <a:pt x="1439" y="1490"/>
                    <a:pt x="1439" y="1489"/>
                  </a:cubicBezTo>
                  <a:cubicBezTo>
                    <a:pt x="1439" y="1489"/>
                    <a:pt x="1439" y="1489"/>
                    <a:pt x="1438" y="1489"/>
                  </a:cubicBezTo>
                  <a:cubicBezTo>
                    <a:pt x="1438" y="1489"/>
                    <a:pt x="1438" y="1489"/>
                    <a:pt x="1438" y="1489"/>
                  </a:cubicBezTo>
                  <a:cubicBezTo>
                    <a:pt x="1438" y="1488"/>
                    <a:pt x="1437" y="1487"/>
                    <a:pt x="1437" y="1486"/>
                  </a:cubicBezTo>
                  <a:cubicBezTo>
                    <a:pt x="1436" y="1484"/>
                    <a:pt x="1436" y="1483"/>
                    <a:pt x="1436" y="1481"/>
                  </a:cubicBezTo>
                  <a:cubicBezTo>
                    <a:pt x="1436" y="1479"/>
                    <a:pt x="1436" y="1479"/>
                    <a:pt x="1436" y="1479"/>
                  </a:cubicBezTo>
                  <a:cubicBezTo>
                    <a:pt x="1437" y="1477"/>
                    <a:pt x="1437" y="1474"/>
                    <a:pt x="1437" y="1472"/>
                  </a:cubicBezTo>
                  <a:cubicBezTo>
                    <a:pt x="1437" y="1471"/>
                    <a:pt x="1437" y="1471"/>
                    <a:pt x="1437" y="1471"/>
                  </a:cubicBezTo>
                  <a:cubicBezTo>
                    <a:pt x="1438" y="1463"/>
                    <a:pt x="1438" y="1454"/>
                    <a:pt x="1440" y="1446"/>
                  </a:cubicBezTo>
                  <a:cubicBezTo>
                    <a:pt x="1440" y="1443"/>
                    <a:pt x="1440" y="1443"/>
                    <a:pt x="1440" y="1443"/>
                  </a:cubicBezTo>
                  <a:cubicBezTo>
                    <a:pt x="1441" y="1441"/>
                    <a:pt x="1442" y="1438"/>
                    <a:pt x="1444" y="1436"/>
                  </a:cubicBezTo>
                  <a:cubicBezTo>
                    <a:pt x="1446" y="1434"/>
                    <a:pt x="1448" y="1433"/>
                    <a:pt x="1450" y="1431"/>
                  </a:cubicBezTo>
                  <a:cubicBezTo>
                    <a:pt x="1450" y="1431"/>
                    <a:pt x="1450" y="1431"/>
                    <a:pt x="1450" y="1431"/>
                  </a:cubicBezTo>
                  <a:cubicBezTo>
                    <a:pt x="1451" y="1431"/>
                    <a:pt x="1451" y="1430"/>
                    <a:pt x="1452" y="1430"/>
                  </a:cubicBezTo>
                  <a:cubicBezTo>
                    <a:pt x="1452" y="1430"/>
                    <a:pt x="1453" y="1430"/>
                    <a:pt x="1453" y="1429"/>
                  </a:cubicBezTo>
                  <a:cubicBezTo>
                    <a:pt x="1453" y="1429"/>
                    <a:pt x="1454" y="1429"/>
                    <a:pt x="1454" y="1429"/>
                  </a:cubicBezTo>
                  <a:cubicBezTo>
                    <a:pt x="1455" y="1428"/>
                    <a:pt x="1457" y="1428"/>
                    <a:pt x="1458" y="1427"/>
                  </a:cubicBezTo>
                  <a:cubicBezTo>
                    <a:pt x="1459" y="1427"/>
                    <a:pt x="1459" y="1427"/>
                    <a:pt x="1460" y="1427"/>
                  </a:cubicBezTo>
                  <a:cubicBezTo>
                    <a:pt x="1461" y="1426"/>
                    <a:pt x="1463" y="1426"/>
                    <a:pt x="1464" y="1426"/>
                  </a:cubicBezTo>
                  <a:cubicBezTo>
                    <a:pt x="1465" y="1426"/>
                    <a:pt x="1465" y="1425"/>
                    <a:pt x="1466" y="1425"/>
                  </a:cubicBezTo>
                  <a:cubicBezTo>
                    <a:pt x="1466" y="1425"/>
                    <a:pt x="1466" y="1425"/>
                    <a:pt x="1466" y="1425"/>
                  </a:cubicBezTo>
                  <a:cubicBezTo>
                    <a:pt x="1467" y="1425"/>
                    <a:pt x="1468" y="1425"/>
                    <a:pt x="1468" y="1425"/>
                  </a:cubicBezTo>
                  <a:cubicBezTo>
                    <a:pt x="1472" y="1424"/>
                    <a:pt x="1476" y="1424"/>
                    <a:pt x="1480" y="1424"/>
                  </a:cubicBezTo>
                  <a:cubicBezTo>
                    <a:pt x="1483" y="1424"/>
                    <a:pt x="1483" y="1424"/>
                    <a:pt x="1483" y="1424"/>
                  </a:cubicBezTo>
                  <a:cubicBezTo>
                    <a:pt x="1487" y="1424"/>
                    <a:pt x="1492" y="1424"/>
                    <a:pt x="1496" y="1424"/>
                  </a:cubicBezTo>
                  <a:cubicBezTo>
                    <a:pt x="1550" y="1424"/>
                    <a:pt x="1550" y="1424"/>
                    <a:pt x="1550" y="1424"/>
                  </a:cubicBezTo>
                  <a:cubicBezTo>
                    <a:pt x="1551" y="1424"/>
                    <a:pt x="1552" y="1424"/>
                    <a:pt x="1554" y="1424"/>
                  </a:cubicBezTo>
                  <a:cubicBezTo>
                    <a:pt x="1554" y="1424"/>
                    <a:pt x="1555" y="1424"/>
                    <a:pt x="1555" y="1424"/>
                  </a:cubicBezTo>
                  <a:cubicBezTo>
                    <a:pt x="1556" y="1424"/>
                    <a:pt x="1558" y="1424"/>
                    <a:pt x="1559" y="1424"/>
                  </a:cubicBezTo>
                  <a:cubicBezTo>
                    <a:pt x="1570" y="1425"/>
                    <a:pt x="1582" y="1428"/>
                    <a:pt x="1586" y="1438"/>
                  </a:cubicBezTo>
                  <a:cubicBezTo>
                    <a:pt x="1587" y="1438"/>
                    <a:pt x="1587" y="1439"/>
                    <a:pt x="1587" y="1440"/>
                  </a:cubicBezTo>
                  <a:cubicBezTo>
                    <a:pt x="1588" y="1440"/>
                    <a:pt x="1588" y="1440"/>
                    <a:pt x="1588" y="1440"/>
                  </a:cubicBezTo>
                  <a:cubicBezTo>
                    <a:pt x="1591" y="1452"/>
                    <a:pt x="1588" y="1466"/>
                    <a:pt x="1589" y="1478"/>
                  </a:cubicBezTo>
                  <a:lnTo>
                    <a:pt x="1589" y="1480"/>
                  </a:lnTo>
                  <a:close/>
                  <a:moveTo>
                    <a:pt x="1511" y="1543"/>
                  </a:moveTo>
                  <a:cubicBezTo>
                    <a:pt x="1531" y="1543"/>
                    <a:pt x="1577" y="1537"/>
                    <a:pt x="1588" y="1559"/>
                  </a:cubicBezTo>
                  <a:cubicBezTo>
                    <a:pt x="1589" y="1561"/>
                    <a:pt x="1590" y="1563"/>
                    <a:pt x="1590" y="1566"/>
                  </a:cubicBezTo>
                  <a:cubicBezTo>
                    <a:pt x="1590" y="1589"/>
                    <a:pt x="1590" y="1589"/>
                    <a:pt x="1590" y="1589"/>
                  </a:cubicBezTo>
                  <a:cubicBezTo>
                    <a:pt x="1590" y="1595"/>
                    <a:pt x="1590" y="1602"/>
                    <a:pt x="1590" y="1609"/>
                  </a:cubicBezTo>
                  <a:cubicBezTo>
                    <a:pt x="1590" y="1609"/>
                    <a:pt x="1590" y="1609"/>
                    <a:pt x="1590" y="1609"/>
                  </a:cubicBezTo>
                  <a:cubicBezTo>
                    <a:pt x="1590" y="1612"/>
                    <a:pt x="1590" y="1612"/>
                    <a:pt x="1590" y="1612"/>
                  </a:cubicBezTo>
                  <a:cubicBezTo>
                    <a:pt x="1590" y="1615"/>
                    <a:pt x="1589" y="1619"/>
                    <a:pt x="1587" y="1622"/>
                  </a:cubicBezTo>
                  <a:cubicBezTo>
                    <a:pt x="1587" y="1622"/>
                    <a:pt x="1586" y="1623"/>
                    <a:pt x="1586" y="1623"/>
                  </a:cubicBezTo>
                  <a:cubicBezTo>
                    <a:pt x="1585" y="1624"/>
                    <a:pt x="1584" y="1625"/>
                    <a:pt x="1583" y="1626"/>
                  </a:cubicBezTo>
                  <a:cubicBezTo>
                    <a:pt x="1583" y="1626"/>
                    <a:pt x="1583" y="1626"/>
                    <a:pt x="1583" y="1626"/>
                  </a:cubicBezTo>
                  <a:cubicBezTo>
                    <a:pt x="1578" y="1631"/>
                    <a:pt x="1571" y="1634"/>
                    <a:pt x="1563" y="1636"/>
                  </a:cubicBezTo>
                  <a:cubicBezTo>
                    <a:pt x="1563" y="1636"/>
                    <a:pt x="1563" y="1636"/>
                    <a:pt x="1563" y="1636"/>
                  </a:cubicBezTo>
                  <a:cubicBezTo>
                    <a:pt x="1563" y="1636"/>
                    <a:pt x="1563" y="1636"/>
                    <a:pt x="1563" y="1636"/>
                  </a:cubicBezTo>
                  <a:cubicBezTo>
                    <a:pt x="1560" y="1637"/>
                    <a:pt x="1558" y="1637"/>
                    <a:pt x="1556" y="1637"/>
                  </a:cubicBezTo>
                  <a:cubicBezTo>
                    <a:pt x="1555" y="1637"/>
                    <a:pt x="1554" y="1637"/>
                    <a:pt x="1554" y="1638"/>
                  </a:cubicBezTo>
                  <a:cubicBezTo>
                    <a:pt x="1551" y="1638"/>
                    <a:pt x="1548" y="1638"/>
                    <a:pt x="1546" y="1638"/>
                  </a:cubicBezTo>
                  <a:cubicBezTo>
                    <a:pt x="1546" y="1638"/>
                    <a:pt x="1546" y="1638"/>
                    <a:pt x="1546" y="1638"/>
                  </a:cubicBezTo>
                  <a:cubicBezTo>
                    <a:pt x="1463" y="1638"/>
                    <a:pt x="1463" y="1638"/>
                    <a:pt x="1463" y="1638"/>
                  </a:cubicBezTo>
                  <a:cubicBezTo>
                    <a:pt x="1453" y="1638"/>
                    <a:pt x="1441" y="1636"/>
                    <a:pt x="1432" y="1631"/>
                  </a:cubicBezTo>
                  <a:cubicBezTo>
                    <a:pt x="1432" y="1631"/>
                    <a:pt x="1432" y="1631"/>
                    <a:pt x="1432" y="1631"/>
                  </a:cubicBezTo>
                  <a:cubicBezTo>
                    <a:pt x="1432" y="1631"/>
                    <a:pt x="1432" y="1630"/>
                    <a:pt x="1432" y="1630"/>
                  </a:cubicBezTo>
                  <a:cubicBezTo>
                    <a:pt x="1431" y="1629"/>
                    <a:pt x="1429" y="1628"/>
                    <a:pt x="1427" y="1627"/>
                  </a:cubicBezTo>
                  <a:cubicBezTo>
                    <a:pt x="1426" y="1626"/>
                    <a:pt x="1425" y="1624"/>
                    <a:pt x="1424" y="1623"/>
                  </a:cubicBezTo>
                  <a:cubicBezTo>
                    <a:pt x="1424" y="1623"/>
                    <a:pt x="1424" y="1623"/>
                    <a:pt x="1424" y="1622"/>
                  </a:cubicBezTo>
                  <a:cubicBezTo>
                    <a:pt x="1422" y="1619"/>
                    <a:pt x="1421" y="1616"/>
                    <a:pt x="1421" y="1612"/>
                  </a:cubicBezTo>
                  <a:cubicBezTo>
                    <a:pt x="1422" y="1606"/>
                    <a:pt x="1422" y="1606"/>
                    <a:pt x="1422" y="1606"/>
                  </a:cubicBezTo>
                  <a:cubicBezTo>
                    <a:pt x="1422" y="1606"/>
                    <a:pt x="1422" y="1606"/>
                    <a:pt x="1422" y="1606"/>
                  </a:cubicBezTo>
                  <a:cubicBezTo>
                    <a:pt x="1424" y="1593"/>
                    <a:pt x="1425" y="1580"/>
                    <a:pt x="1427" y="1567"/>
                  </a:cubicBezTo>
                  <a:cubicBezTo>
                    <a:pt x="1427" y="1566"/>
                    <a:pt x="1427" y="1566"/>
                    <a:pt x="1427" y="1566"/>
                  </a:cubicBezTo>
                  <a:cubicBezTo>
                    <a:pt x="1427" y="1566"/>
                    <a:pt x="1427" y="1566"/>
                    <a:pt x="1427" y="1565"/>
                  </a:cubicBezTo>
                  <a:cubicBezTo>
                    <a:pt x="1432" y="1536"/>
                    <a:pt x="1490" y="1543"/>
                    <a:pt x="1511" y="1543"/>
                  </a:cubicBezTo>
                  <a:close/>
                  <a:moveTo>
                    <a:pt x="1175" y="1631"/>
                  </a:moveTo>
                  <a:cubicBezTo>
                    <a:pt x="1173" y="1630"/>
                    <a:pt x="1172" y="1629"/>
                    <a:pt x="1170" y="1627"/>
                  </a:cubicBezTo>
                  <a:cubicBezTo>
                    <a:pt x="1169" y="1626"/>
                    <a:pt x="1169" y="1625"/>
                    <a:pt x="1168" y="1624"/>
                  </a:cubicBezTo>
                  <a:cubicBezTo>
                    <a:pt x="1168" y="1623"/>
                    <a:pt x="1168" y="1623"/>
                    <a:pt x="1168" y="1623"/>
                  </a:cubicBezTo>
                  <a:cubicBezTo>
                    <a:pt x="1166" y="1620"/>
                    <a:pt x="1166" y="1616"/>
                    <a:pt x="1167" y="1613"/>
                  </a:cubicBezTo>
                  <a:cubicBezTo>
                    <a:pt x="1169" y="1607"/>
                    <a:pt x="1169" y="1607"/>
                    <a:pt x="1169" y="1607"/>
                  </a:cubicBezTo>
                  <a:cubicBezTo>
                    <a:pt x="1169" y="1607"/>
                    <a:pt x="1169" y="1607"/>
                    <a:pt x="1169" y="1607"/>
                  </a:cubicBezTo>
                  <a:cubicBezTo>
                    <a:pt x="1169" y="1606"/>
                    <a:pt x="1169" y="1605"/>
                    <a:pt x="1170" y="1604"/>
                  </a:cubicBezTo>
                  <a:cubicBezTo>
                    <a:pt x="1181" y="1567"/>
                    <a:pt x="1181" y="1567"/>
                    <a:pt x="1181" y="1567"/>
                  </a:cubicBezTo>
                  <a:cubicBezTo>
                    <a:pt x="1181" y="1566"/>
                    <a:pt x="1181" y="1566"/>
                    <a:pt x="1182" y="1565"/>
                  </a:cubicBezTo>
                  <a:cubicBezTo>
                    <a:pt x="1193" y="1537"/>
                    <a:pt x="1244" y="1543"/>
                    <a:pt x="1268" y="1543"/>
                  </a:cubicBezTo>
                  <a:cubicBezTo>
                    <a:pt x="1278" y="1543"/>
                    <a:pt x="1297" y="1542"/>
                    <a:pt x="1314" y="1543"/>
                  </a:cubicBezTo>
                  <a:cubicBezTo>
                    <a:pt x="1317" y="1544"/>
                    <a:pt x="1320" y="1544"/>
                    <a:pt x="1323" y="1545"/>
                  </a:cubicBezTo>
                  <a:cubicBezTo>
                    <a:pt x="1323" y="1545"/>
                    <a:pt x="1323" y="1545"/>
                    <a:pt x="1324" y="1545"/>
                  </a:cubicBezTo>
                  <a:cubicBezTo>
                    <a:pt x="1332" y="1547"/>
                    <a:pt x="1339" y="1551"/>
                    <a:pt x="1342" y="1556"/>
                  </a:cubicBezTo>
                  <a:cubicBezTo>
                    <a:pt x="1342" y="1557"/>
                    <a:pt x="1342" y="1557"/>
                    <a:pt x="1343" y="1557"/>
                  </a:cubicBezTo>
                  <a:cubicBezTo>
                    <a:pt x="1343" y="1558"/>
                    <a:pt x="1343" y="1558"/>
                    <a:pt x="1343" y="1558"/>
                  </a:cubicBezTo>
                  <a:cubicBezTo>
                    <a:pt x="1343" y="1558"/>
                    <a:pt x="1343" y="1559"/>
                    <a:pt x="1343" y="1559"/>
                  </a:cubicBezTo>
                  <a:cubicBezTo>
                    <a:pt x="1344" y="1561"/>
                    <a:pt x="1345" y="1564"/>
                    <a:pt x="1344" y="1567"/>
                  </a:cubicBezTo>
                  <a:cubicBezTo>
                    <a:pt x="1344" y="1569"/>
                    <a:pt x="1344" y="1569"/>
                    <a:pt x="1344" y="1569"/>
                  </a:cubicBezTo>
                  <a:cubicBezTo>
                    <a:pt x="1344" y="1569"/>
                    <a:pt x="1344" y="1569"/>
                    <a:pt x="1344" y="1569"/>
                  </a:cubicBezTo>
                  <a:cubicBezTo>
                    <a:pt x="1343" y="1576"/>
                    <a:pt x="1341" y="1583"/>
                    <a:pt x="1340" y="1589"/>
                  </a:cubicBezTo>
                  <a:cubicBezTo>
                    <a:pt x="1336" y="1612"/>
                    <a:pt x="1336" y="1612"/>
                    <a:pt x="1336" y="1612"/>
                  </a:cubicBezTo>
                  <a:cubicBezTo>
                    <a:pt x="1336" y="1616"/>
                    <a:pt x="1334" y="1619"/>
                    <a:pt x="1331" y="1622"/>
                  </a:cubicBezTo>
                  <a:cubicBezTo>
                    <a:pt x="1331" y="1623"/>
                    <a:pt x="1330" y="1623"/>
                    <a:pt x="1330" y="1623"/>
                  </a:cubicBezTo>
                  <a:cubicBezTo>
                    <a:pt x="1330" y="1624"/>
                    <a:pt x="1329" y="1624"/>
                    <a:pt x="1329" y="1624"/>
                  </a:cubicBezTo>
                  <a:cubicBezTo>
                    <a:pt x="1328" y="1625"/>
                    <a:pt x="1327" y="1626"/>
                    <a:pt x="1326" y="1627"/>
                  </a:cubicBezTo>
                  <a:cubicBezTo>
                    <a:pt x="1320" y="1632"/>
                    <a:pt x="1312" y="1635"/>
                    <a:pt x="1305" y="1636"/>
                  </a:cubicBezTo>
                  <a:cubicBezTo>
                    <a:pt x="1305" y="1637"/>
                    <a:pt x="1305" y="1637"/>
                    <a:pt x="1305" y="1637"/>
                  </a:cubicBezTo>
                  <a:cubicBezTo>
                    <a:pt x="1304" y="1637"/>
                    <a:pt x="1304" y="1637"/>
                    <a:pt x="1304" y="1637"/>
                  </a:cubicBezTo>
                  <a:cubicBezTo>
                    <a:pt x="1302" y="1637"/>
                    <a:pt x="1300" y="1638"/>
                    <a:pt x="1297" y="1638"/>
                  </a:cubicBezTo>
                  <a:cubicBezTo>
                    <a:pt x="1297" y="1638"/>
                    <a:pt x="1296" y="1638"/>
                    <a:pt x="1295" y="1638"/>
                  </a:cubicBezTo>
                  <a:cubicBezTo>
                    <a:pt x="1292" y="1638"/>
                    <a:pt x="1290" y="1639"/>
                    <a:pt x="1287" y="1639"/>
                  </a:cubicBezTo>
                  <a:cubicBezTo>
                    <a:pt x="1287" y="1639"/>
                    <a:pt x="1287" y="1639"/>
                    <a:pt x="1287" y="1639"/>
                  </a:cubicBezTo>
                  <a:cubicBezTo>
                    <a:pt x="1204" y="1639"/>
                    <a:pt x="1204" y="1639"/>
                    <a:pt x="1204" y="1639"/>
                  </a:cubicBezTo>
                  <a:cubicBezTo>
                    <a:pt x="1194" y="1639"/>
                    <a:pt x="1183" y="1637"/>
                    <a:pt x="1175" y="1631"/>
                  </a:cubicBezTo>
                  <a:cubicBezTo>
                    <a:pt x="1175" y="1631"/>
                    <a:pt x="1175" y="1631"/>
                    <a:pt x="1175" y="1631"/>
                  </a:cubicBezTo>
                  <a:close/>
                  <a:moveTo>
                    <a:pt x="1278" y="1502"/>
                  </a:moveTo>
                  <a:cubicBezTo>
                    <a:pt x="1266" y="1502"/>
                    <a:pt x="1253" y="1502"/>
                    <a:pt x="1241" y="1502"/>
                  </a:cubicBezTo>
                  <a:cubicBezTo>
                    <a:pt x="1230" y="1502"/>
                    <a:pt x="1213" y="1500"/>
                    <a:pt x="1207" y="1489"/>
                  </a:cubicBezTo>
                  <a:cubicBezTo>
                    <a:pt x="1207" y="1488"/>
                    <a:pt x="1207" y="1487"/>
                    <a:pt x="1207" y="1486"/>
                  </a:cubicBezTo>
                  <a:cubicBezTo>
                    <a:pt x="1206" y="1486"/>
                    <a:pt x="1206" y="1485"/>
                    <a:pt x="1206" y="1484"/>
                  </a:cubicBezTo>
                  <a:cubicBezTo>
                    <a:pt x="1206" y="1483"/>
                    <a:pt x="1207" y="1482"/>
                    <a:pt x="1207" y="1481"/>
                  </a:cubicBezTo>
                  <a:cubicBezTo>
                    <a:pt x="1207" y="1481"/>
                    <a:pt x="1207" y="1481"/>
                    <a:pt x="1207" y="1481"/>
                  </a:cubicBezTo>
                  <a:cubicBezTo>
                    <a:pt x="1207" y="1481"/>
                    <a:pt x="1207" y="1481"/>
                    <a:pt x="1207" y="1481"/>
                  </a:cubicBezTo>
                  <a:cubicBezTo>
                    <a:pt x="1207" y="1478"/>
                    <a:pt x="1209" y="1474"/>
                    <a:pt x="1210" y="1472"/>
                  </a:cubicBezTo>
                  <a:cubicBezTo>
                    <a:pt x="1212" y="1463"/>
                    <a:pt x="1214" y="1453"/>
                    <a:pt x="1218" y="1445"/>
                  </a:cubicBezTo>
                  <a:cubicBezTo>
                    <a:pt x="1218" y="1444"/>
                    <a:pt x="1218" y="1444"/>
                    <a:pt x="1218" y="1444"/>
                  </a:cubicBezTo>
                  <a:cubicBezTo>
                    <a:pt x="1219" y="1441"/>
                    <a:pt x="1221" y="1438"/>
                    <a:pt x="1223" y="1436"/>
                  </a:cubicBezTo>
                  <a:cubicBezTo>
                    <a:pt x="1225" y="1435"/>
                    <a:pt x="1226" y="1434"/>
                    <a:pt x="1228" y="1433"/>
                  </a:cubicBezTo>
                  <a:cubicBezTo>
                    <a:pt x="1233" y="1429"/>
                    <a:pt x="1239" y="1427"/>
                    <a:pt x="1245" y="1426"/>
                  </a:cubicBezTo>
                  <a:cubicBezTo>
                    <a:pt x="1246" y="1426"/>
                    <a:pt x="1246" y="1426"/>
                    <a:pt x="1247" y="1426"/>
                  </a:cubicBezTo>
                  <a:cubicBezTo>
                    <a:pt x="1251" y="1425"/>
                    <a:pt x="1257" y="1424"/>
                    <a:pt x="1262" y="1424"/>
                  </a:cubicBezTo>
                  <a:cubicBezTo>
                    <a:pt x="1269" y="1424"/>
                    <a:pt x="1269" y="1424"/>
                    <a:pt x="1269" y="1424"/>
                  </a:cubicBezTo>
                  <a:cubicBezTo>
                    <a:pt x="1271" y="1424"/>
                    <a:pt x="1274" y="1424"/>
                    <a:pt x="1276" y="1424"/>
                  </a:cubicBezTo>
                  <a:cubicBezTo>
                    <a:pt x="1291" y="1424"/>
                    <a:pt x="1307" y="1424"/>
                    <a:pt x="1322" y="1424"/>
                  </a:cubicBezTo>
                  <a:cubicBezTo>
                    <a:pt x="1324" y="1424"/>
                    <a:pt x="1326" y="1424"/>
                    <a:pt x="1329" y="1424"/>
                  </a:cubicBezTo>
                  <a:cubicBezTo>
                    <a:pt x="1331" y="1424"/>
                    <a:pt x="1331" y="1424"/>
                    <a:pt x="1331" y="1424"/>
                  </a:cubicBezTo>
                  <a:cubicBezTo>
                    <a:pt x="1332" y="1424"/>
                    <a:pt x="1332" y="1424"/>
                    <a:pt x="1333" y="1424"/>
                  </a:cubicBezTo>
                  <a:cubicBezTo>
                    <a:pt x="1335" y="1424"/>
                    <a:pt x="1337" y="1424"/>
                    <a:pt x="1339" y="1425"/>
                  </a:cubicBezTo>
                  <a:cubicBezTo>
                    <a:pt x="1339" y="1425"/>
                    <a:pt x="1339" y="1425"/>
                    <a:pt x="1339" y="1425"/>
                  </a:cubicBezTo>
                  <a:cubicBezTo>
                    <a:pt x="1351" y="1426"/>
                    <a:pt x="1364" y="1429"/>
                    <a:pt x="1366" y="1439"/>
                  </a:cubicBezTo>
                  <a:cubicBezTo>
                    <a:pt x="1366" y="1439"/>
                    <a:pt x="1366" y="1440"/>
                    <a:pt x="1366" y="1440"/>
                  </a:cubicBezTo>
                  <a:cubicBezTo>
                    <a:pt x="1366" y="1440"/>
                    <a:pt x="1366" y="1440"/>
                    <a:pt x="1366" y="1441"/>
                  </a:cubicBezTo>
                  <a:cubicBezTo>
                    <a:pt x="1367" y="1452"/>
                    <a:pt x="1362" y="1467"/>
                    <a:pt x="1360" y="1478"/>
                  </a:cubicBezTo>
                  <a:cubicBezTo>
                    <a:pt x="1360" y="1478"/>
                    <a:pt x="1360" y="1478"/>
                    <a:pt x="1360" y="1478"/>
                  </a:cubicBezTo>
                  <a:cubicBezTo>
                    <a:pt x="1359" y="1481"/>
                    <a:pt x="1359" y="1481"/>
                    <a:pt x="1359" y="1481"/>
                  </a:cubicBezTo>
                  <a:cubicBezTo>
                    <a:pt x="1359" y="1483"/>
                    <a:pt x="1358" y="1485"/>
                    <a:pt x="1356" y="1487"/>
                  </a:cubicBezTo>
                  <a:cubicBezTo>
                    <a:pt x="1356" y="1488"/>
                    <a:pt x="1355" y="1488"/>
                    <a:pt x="1355" y="1489"/>
                  </a:cubicBezTo>
                  <a:cubicBezTo>
                    <a:pt x="1355" y="1489"/>
                    <a:pt x="1355" y="1489"/>
                    <a:pt x="1355" y="1489"/>
                  </a:cubicBezTo>
                  <a:cubicBezTo>
                    <a:pt x="1355" y="1489"/>
                    <a:pt x="1355" y="1489"/>
                    <a:pt x="1354" y="1489"/>
                  </a:cubicBezTo>
                  <a:cubicBezTo>
                    <a:pt x="1339" y="1507"/>
                    <a:pt x="1298" y="1502"/>
                    <a:pt x="1278" y="1502"/>
                  </a:cubicBezTo>
                  <a:close/>
                  <a:moveTo>
                    <a:pt x="911" y="1620"/>
                  </a:moveTo>
                  <a:cubicBezTo>
                    <a:pt x="911" y="1619"/>
                    <a:pt x="911" y="1618"/>
                    <a:pt x="911" y="1618"/>
                  </a:cubicBezTo>
                  <a:cubicBezTo>
                    <a:pt x="912" y="1616"/>
                    <a:pt x="912" y="1615"/>
                    <a:pt x="913" y="1614"/>
                  </a:cubicBezTo>
                  <a:cubicBezTo>
                    <a:pt x="913" y="1614"/>
                    <a:pt x="913" y="1614"/>
                    <a:pt x="913" y="1613"/>
                  </a:cubicBezTo>
                  <a:cubicBezTo>
                    <a:pt x="913" y="1612"/>
                    <a:pt x="913" y="1612"/>
                    <a:pt x="913" y="1612"/>
                  </a:cubicBezTo>
                  <a:cubicBezTo>
                    <a:pt x="914" y="1611"/>
                    <a:pt x="915" y="1609"/>
                    <a:pt x="916" y="1607"/>
                  </a:cubicBezTo>
                  <a:cubicBezTo>
                    <a:pt x="922" y="1594"/>
                    <a:pt x="928" y="1582"/>
                    <a:pt x="935" y="1569"/>
                  </a:cubicBezTo>
                  <a:cubicBezTo>
                    <a:pt x="935" y="1569"/>
                    <a:pt x="935" y="1569"/>
                    <a:pt x="935" y="1569"/>
                  </a:cubicBezTo>
                  <a:cubicBezTo>
                    <a:pt x="935" y="1568"/>
                    <a:pt x="935" y="1568"/>
                    <a:pt x="935" y="1568"/>
                  </a:cubicBezTo>
                  <a:cubicBezTo>
                    <a:pt x="936" y="1567"/>
                    <a:pt x="936" y="1566"/>
                    <a:pt x="937" y="1566"/>
                  </a:cubicBezTo>
                  <a:cubicBezTo>
                    <a:pt x="937" y="1565"/>
                    <a:pt x="938" y="1564"/>
                    <a:pt x="938" y="1563"/>
                  </a:cubicBezTo>
                  <a:cubicBezTo>
                    <a:pt x="938" y="1563"/>
                    <a:pt x="938" y="1563"/>
                    <a:pt x="939" y="1563"/>
                  </a:cubicBezTo>
                  <a:cubicBezTo>
                    <a:pt x="956" y="1539"/>
                    <a:pt x="997" y="1544"/>
                    <a:pt x="1023" y="1544"/>
                  </a:cubicBezTo>
                  <a:cubicBezTo>
                    <a:pt x="1023" y="1544"/>
                    <a:pt x="1023" y="1544"/>
                    <a:pt x="1023" y="1544"/>
                  </a:cubicBezTo>
                  <a:cubicBezTo>
                    <a:pt x="1030" y="1544"/>
                    <a:pt x="1049" y="1542"/>
                    <a:pt x="1066" y="1544"/>
                  </a:cubicBezTo>
                  <a:cubicBezTo>
                    <a:pt x="1071" y="1544"/>
                    <a:pt x="1077" y="1544"/>
                    <a:pt x="1081" y="1545"/>
                  </a:cubicBezTo>
                  <a:cubicBezTo>
                    <a:pt x="1084" y="1546"/>
                    <a:pt x="1087" y="1547"/>
                    <a:pt x="1089" y="1548"/>
                  </a:cubicBezTo>
                  <a:cubicBezTo>
                    <a:pt x="1095" y="1551"/>
                    <a:pt x="1099" y="1556"/>
                    <a:pt x="1099" y="1562"/>
                  </a:cubicBezTo>
                  <a:cubicBezTo>
                    <a:pt x="1099" y="1562"/>
                    <a:pt x="1099" y="1562"/>
                    <a:pt x="1099" y="1562"/>
                  </a:cubicBezTo>
                  <a:cubicBezTo>
                    <a:pt x="1099" y="1563"/>
                    <a:pt x="1099" y="1563"/>
                    <a:pt x="1099" y="1564"/>
                  </a:cubicBezTo>
                  <a:cubicBezTo>
                    <a:pt x="1099" y="1565"/>
                    <a:pt x="1099" y="1566"/>
                    <a:pt x="1099" y="1567"/>
                  </a:cubicBezTo>
                  <a:cubicBezTo>
                    <a:pt x="1082" y="1613"/>
                    <a:pt x="1082" y="1613"/>
                    <a:pt x="1082" y="1613"/>
                  </a:cubicBezTo>
                  <a:cubicBezTo>
                    <a:pt x="1081" y="1617"/>
                    <a:pt x="1078" y="1620"/>
                    <a:pt x="1075" y="1623"/>
                  </a:cubicBezTo>
                  <a:cubicBezTo>
                    <a:pt x="1071" y="1626"/>
                    <a:pt x="1067" y="1629"/>
                    <a:pt x="1062" y="1631"/>
                  </a:cubicBezTo>
                  <a:cubicBezTo>
                    <a:pt x="1062" y="1632"/>
                    <a:pt x="1061" y="1632"/>
                    <a:pt x="1061" y="1632"/>
                  </a:cubicBezTo>
                  <a:cubicBezTo>
                    <a:pt x="1054" y="1635"/>
                    <a:pt x="1047" y="1637"/>
                    <a:pt x="1039" y="1639"/>
                  </a:cubicBezTo>
                  <a:cubicBezTo>
                    <a:pt x="1038" y="1639"/>
                    <a:pt x="1038" y="1639"/>
                    <a:pt x="1038" y="1639"/>
                  </a:cubicBezTo>
                  <a:cubicBezTo>
                    <a:pt x="1036" y="1639"/>
                    <a:pt x="1035" y="1639"/>
                    <a:pt x="1034" y="1639"/>
                  </a:cubicBezTo>
                  <a:cubicBezTo>
                    <a:pt x="1020" y="1640"/>
                    <a:pt x="1005" y="1639"/>
                    <a:pt x="990" y="1639"/>
                  </a:cubicBezTo>
                  <a:cubicBezTo>
                    <a:pt x="975" y="1639"/>
                    <a:pt x="960" y="1640"/>
                    <a:pt x="945" y="1640"/>
                  </a:cubicBezTo>
                  <a:cubicBezTo>
                    <a:pt x="935" y="1640"/>
                    <a:pt x="920" y="1638"/>
                    <a:pt x="914" y="1628"/>
                  </a:cubicBezTo>
                  <a:cubicBezTo>
                    <a:pt x="913" y="1628"/>
                    <a:pt x="913" y="1628"/>
                    <a:pt x="913" y="1627"/>
                  </a:cubicBezTo>
                  <a:cubicBezTo>
                    <a:pt x="913" y="1627"/>
                    <a:pt x="912" y="1626"/>
                    <a:pt x="912" y="1626"/>
                  </a:cubicBezTo>
                  <a:cubicBezTo>
                    <a:pt x="912" y="1625"/>
                    <a:pt x="912" y="1624"/>
                    <a:pt x="911" y="1624"/>
                  </a:cubicBezTo>
                  <a:cubicBezTo>
                    <a:pt x="911" y="1624"/>
                    <a:pt x="911" y="1624"/>
                    <a:pt x="911" y="1624"/>
                  </a:cubicBezTo>
                  <a:cubicBezTo>
                    <a:pt x="911" y="1623"/>
                    <a:pt x="911" y="1623"/>
                    <a:pt x="911" y="1623"/>
                  </a:cubicBezTo>
                  <a:cubicBezTo>
                    <a:pt x="911" y="1622"/>
                    <a:pt x="911" y="1621"/>
                    <a:pt x="911" y="1620"/>
                  </a:cubicBezTo>
                  <a:close/>
                  <a:moveTo>
                    <a:pt x="910" y="1465"/>
                  </a:moveTo>
                  <a:cubicBezTo>
                    <a:pt x="910" y="1465"/>
                    <a:pt x="910" y="1465"/>
                    <a:pt x="910" y="1465"/>
                  </a:cubicBezTo>
                  <a:cubicBezTo>
                    <a:pt x="900" y="1482"/>
                    <a:pt x="900" y="1482"/>
                    <a:pt x="900" y="1482"/>
                  </a:cubicBezTo>
                  <a:cubicBezTo>
                    <a:pt x="899" y="1485"/>
                    <a:pt x="896" y="1488"/>
                    <a:pt x="893" y="1490"/>
                  </a:cubicBezTo>
                  <a:cubicBezTo>
                    <a:pt x="889" y="1493"/>
                    <a:pt x="885" y="1495"/>
                    <a:pt x="880" y="1497"/>
                  </a:cubicBezTo>
                  <a:cubicBezTo>
                    <a:pt x="879" y="1497"/>
                    <a:pt x="878" y="1498"/>
                    <a:pt x="876" y="1498"/>
                  </a:cubicBezTo>
                  <a:cubicBezTo>
                    <a:pt x="876" y="1499"/>
                    <a:pt x="875" y="1499"/>
                    <a:pt x="874" y="1499"/>
                  </a:cubicBezTo>
                  <a:cubicBezTo>
                    <a:pt x="874" y="1499"/>
                    <a:pt x="874" y="1499"/>
                    <a:pt x="874" y="1499"/>
                  </a:cubicBezTo>
                  <a:cubicBezTo>
                    <a:pt x="871" y="1500"/>
                    <a:pt x="868" y="1501"/>
                    <a:pt x="865" y="1502"/>
                  </a:cubicBezTo>
                  <a:cubicBezTo>
                    <a:pt x="859" y="1503"/>
                    <a:pt x="854" y="1503"/>
                    <a:pt x="848" y="1503"/>
                  </a:cubicBezTo>
                  <a:cubicBezTo>
                    <a:pt x="832" y="1503"/>
                    <a:pt x="832" y="1503"/>
                    <a:pt x="832" y="1503"/>
                  </a:cubicBezTo>
                  <a:cubicBezTo>
                    <a:pt x="832" y="1503"/>
                    <a:pt x="832" y="1503"/>
                    <a:pt x="832" y="1503"/>
                  </a:cubicBezTo>
                  <a:cubicBezTo>
                    <a:pt x="812" y="1503"/>
                    <a:pt x="793" y="1504"/>
                    <a:pt x="774" y="1504"/>
                  </a:cubicBezTo>
                  <a:cubicBezTo>
                    <a:pt x="765" y="1504"/>
                    <a:pt x="747" y="1502"/>
                    <a:pt x="745" y="1491"/>
                  </a:cubicBezTo>
                  <a:cubicBezTo>
                    <a:pt x="745" y="1489"/>
                    <a:pt x="745" y="1488"/>
                    <a:pt x="746" y="1486"/>
                  </a:cubicBezTo>
                  <a:cubicBezTo>
                    <a:pt x="747" y="1482"/>
                    <a:pt x="751" y="1478"/>
                    <a:pt x="753" y="1475"/>
                  </a:cubicBezTo>
                  <a:cubicBezTo>
                    <a:pt x="760" y="1464"/>
                    <a:pt x="766" y="1452"/>
                    <a:pt x="775" y="1443"/>
                  </a:cubicBezTo>
                  <a:cubicBezTo>
                    <a:pt x="775" y="1442"/>
                    <a:pt x="776" y="1442"/>
                    <a:pt x="776" y="1441"/>
                  </a:cubicBezTo>
                  <a:cubicBezTo>
                    <a:pt x="776" y="1441"/>
                    <a:pt x="777" y="1441"/>
                    <a:pt x="777" y="1441"/>
                  </a:cubicBezTo>
                  <a:cubicBezTo>
                    <a:pt x="799" y="1419"/>
                    <a:pt x="845" y="1425"/>
                    <a:pt x="873" y="1425"/>
                  </a:cubicBezTo>
                  <a:cubicBezTo>
                    <a:pt x="886" y="1425"/>
                    <a:pt x="901" y="1423"/>
                    <a:pt x="913" y="1428"/>
                  </a:cubicBezTo>
                  <a:cubicBezTo>
                    <a:pt x="913" y="1428"/>
                    <a:pt x="913" y="1428"/>
                    <a:pt x="913" y="1428"/>
                  </a:cubicBezTo>
                  <a:cubicBezTo>
                    <a:pt x="915" y="1429"/>
                    <a:pt x="916" y="1430"/>
                    <a:pt x="917" y="1430"/>
                  </a:cubicBezTo>
                  <a:cubicBezTo>
                    <a:pt x="917" y="1430"/>
                    <a:pt x="917" y="1431"/>
                    <a:pt x="918" y="1431"/>
                  </a:cubicBezTo>
                  <a:cubicBezTo>
                    <a:pt x="920" y="1432"/>
                    <a:pt x="922" y="1435"/>
                    <a:pt x="922" y="1437"/>
                  </a:cubicBezTo>
                  <a:cubicBezTo>
                    <a:pt x="923" y="1439"/>
                    <a:pt x="923" y="1442"/>
                    <a:pt x="921" y="1444"/>
                  </a:cubicBezTo>
                  <a:cubicBezTo>
                    <a:pt x="920" y="1446"/>
                    <a:pt x="920" y="1446"/>
                    <a:pt x="920" y="1446"/>
                  </a:cubicBezTo>
                  <a:cubicBezTo>
                    <a:pt x="918" y="1452"/>
                    <a:pt x="913" y="1460"/>
                    <a:pt x="910" y="1465"/>
                  </a:cubicBezTo>
                  <a:close/>
                  <a:moveTo>
                    <a:pt x="1095" y="1502"/>
                  </a:moveTo>
                  <a:cubicBezTo>
                    <a:pt x="1093" y="1502"/>
                    <a:pt x="1091" y="1502"/>
                    <a:pt x="1089" y="1502"/>
                  </a:cubicBezTo>
                  <a:cubicBezTo>
                    <a:pt x="1089" y="1502"/>
                    <a:pt x="1089" y="1503"/>
                    <a:pt x="1088" y="1503"/>
                  </a:cubicBezTo>
                  <a:cubicBezTo>
                    <a:pt x="1077" y="1504"/>
                    <a:pt x="1066" y="1503"/>
                    <a:pt x="1054" y="1503"/>
                  </a:cubicBezTo>
                  <a:cubicBezTo>
                    <a:pt x="1007" y="1503"/>
                    <a:pt x="1007" y="1503"/>
                    <a:pt x="1007" y="1503"/>
                  </a:cubicBezTo>
                  <a:cubicBezTo>
                    <a:pt x="997" y="1503"/>
                    <a:pt x="980" y="1501"/>
                    <a:pt x="976" y="1490"/>
                  </a:cubicBezTo>
                  <a:cubicBezTo>
                    <a:pt x="976" y="1489"/>
                    <a:pt x="976" y="1488"/>
                    <a:pt x="976" y="1487"/>
                  </a:cubicBezTo>
                  <a:cubicBezTo>
                    <a:pt x="976" y="1486"/>
                    <a:pt x="976" y="1486"/>
                    <a:pt x="976" y="1485"/>
                  </a:cubicBezTo>
                  <a:cubicBezTo>
                    <a:pt x="977" y="1481"/>
                    <a:pt x="980" y="1477"/>
                    <a:pt x="982" y="1473"/>
                  </a:cubicBezTo>
                  <a:cubicBezTo>
                    <a:pt x="986" y="1463"/>
                    <a:pt x="990" y="1449"/>
                    <a:pt x="998" y="1441"/>
                  </a:cubicBezTo>
                  <a:cubicBezTo>
                    <a:pt x="998" y="1440"/>
                    <a:pt x="999" y="1440"/>
                    <a:pt x="999" y="1440"/>
                  </a:cubicBezTo>
                  <a:cubicBezTo>
                    <a:pt x="1000" y="1439"/>
                    <a:pt x="1000" y="1439"/>
                    <a:pt x="1000" y="1438"/>
                  </a:cubicBezTo>
                  <a:cubicBezTo>
                    <a:pt x="1001" y="1438"/>
                    <a:pt x="1001" y="1438"/>
                    <a:pt x="1001" y="1438"/>
                  </a:cubicBezTo>
                  <a:cubicBezTo>
                    <a:pt x="1002" y="1437"/>
                    <a:pt x="1002" y="1437"/>
                    <a:pt x="1002" y="1437"/>
                  </a:cubicBezTo>
                  <a:cubicBezTo>
                    <a:pt x="1003" y="1436"/>
                    <a:pt x="1003" y="1436"/>
                    <a:pt x="1003" y="1436"/>
                  </a:cubicBezTo>
                  <a:cubicBezTo>
                    <a:pt x="1010" y="1431"/>
                    <a:pt x="1018" y="1428"/>
                    <a:pt x="1027" y="1427"/>
                  </a:cubicBezTo>
                  <a:cubicBezTo>
                    <a:pt x="1027" y="1427"/>
                    <a:pt x="1027" y="1426"/>
                    <a:pt x="1028" y="1426"/>
                  </a:cubicBezTo>
                  <a:cubicBezTo>
                    <a:pt x="1033" y="1425"/>
                    <a:pt x="1038" y="1425"/>
                    <a:pt x="1043" y="1425"/>
                  </a:cubicBezTo>
                  <a:cubicBezTo>
                    <a:pt x="1072" y="1425"/>
                    <a:pt x="1072" y="1425"/>
                    <a:pt x="1072" y="1425"/>
                  </a:cubicBezTo>
                  <a:cubicBezTo>
                    <a:pt x="1081" y="1425"/>
                    <a:pt x="1090" y="1425"/>
                    <a:pt x="1099" y="1425"/>
                  </a:cubicBezTo>
                  <a:cubicBezTo>
                    <a:pt x="1112" y="1425"/>
                    <a:pt x="1130" y="1423"/>
                    <a:pt x="1140" y="1432"/>
                  </a:cubicBezTo>
                  <a:cubicBezTo>
                    <a:pt x="1140" y="1433"/>
                    <a:pt x="1141" y="1433"/>
                    <a:pt x="1141" y="1434"/>
                  </a:cubicBezTo>
                  <a:cubicBezTo>
                    <a:pt x="1142" y="1434"/>
                    <a:pt x="1142" y="1434"/>
                    <a:pt x="1142" y="1434"/>
                  </a:cubicBezTo>
                  <a:cubicBezTo>
                    <a:pt x="1142" y="1434"/>
                    <a:pt x="1142" y="1435"/>
                    <a:pt x="1142" y="1435"/>
                  </a:cubicBezTo>
                  <a:cubicBezTo>
                    <a:pt x="1143" y="1435"/>
                    <a:pt x="1143" y="1436"/>
                    <a:pt x="1143" y="1436"/>
                  </a:cubicBezTo>
                  <a:cubicBezTo>
                    <a:pt x="1144" y="1438"/>
                    <a:pt x="1144" y="1440"/>
                    <a:pt x="1144" y="1442"/>
                  </a:cubicBezTo>
                  <a:cubicBezTo>
                    <a:pt x="1143" y="1452"/>
                    <a:pt x="1135" y="1467"/>
                    <a:pt x="1133" y="1473"/>
                  </a:cubicBezTo>
                  <a:cubicBezTo>
                    <a:pt x="1133" y="1474"/>
                    <a:pt x="1133" y="1474"/>
                    <a:pt x="1133" y="1474"/>
                  </a:cubicBezTo>
                  <a:cubicBezTo>
                    <a:pt x="1132" y="1476"/>
                    <a:pt x="1131" y="1478"/>
                    <a:pt x="1130" y="1480"/>
                  </a:cubicBezTo>
                  <a:cubicBezTo>
                    <a:pt x="1130" y="1481"/>
                    <a:pt x="1130" y="1481"/>
                    <a:pt x="1130" y="1481"/>
                  </a:cubicBezTo>
                  <a:cubicBezTo>
                    <a:pt x="1130" y="1482"/>
                    <a:pt x="1129" y="1483"/>
                    <a:pt x="1129" y="1483"/>
                  </a:cubicBezTo>
                  <a:cubicBezTo>
                    <a:pt x="1129" y="1484"/>
                    <a:pt x="1128" y="1484"/>
                    <a:pt x="1128" y="1485"/>
                  </a:cubicBezTo>
                  <a:cubicBezTo>
                    <a:pt x="1128" y="1485"/>
                    <a:pt x="1127" y="1486"/>
                    <a:pt x="1127" y="1487"/>
                  </a:cubicBezTo>
                  <a:cubicBezTo>
                    <a:pt x="1126" y="1487"/>
                    <a:pt x="1126" y="1487"/>
                    <a:pt x="1126" y="1488"/>
                  </a:cubicBezTo>
                  <a:cubicBezTo>
                    <a:pt x="1125" y="1488"/>
                    <a:pt x="1125" y="1488"/>
                    <a:pt x="1125" y="1488"/>
                  </a:cubicBezTo>
                  <a:cubicBezTo>
                    <a:pt x="1124" y="1489"/>
                    <a:pt x="1124" y="1489"/>
                    <a:pt x="1124" y="1490"/>
                  </a:cubicBezTo>
                  <a:cubicBezTo>
                    <a:pt x="1122" y="1491"/>
                    <a:pt x="1121" y="1492"/>
                    <a:pt x="1119" y="1493"/>
                  </a:cubicBezTo>
                  <a:cubicBezTo>
                    <a:pt x="1117" y="1494"/>
                    <a:pt x="1115" y="1495"/>
                    <a:pt x="1114" y="1496"/>
                  </a:cubicBezTo>
                  <a:cubicBezTo>
                    <a:pt x="1113" y="1496"/>
                    <a:pt x="1113" y="1496"/>
                    <a:pt x="1113" y="1496"/>
                  </a:cubicBezTo>
                  <a:cubicBezTo>
                    <a:pt x="1112" y="1497"/>
                    <a:pt x="1112" y="1497"/>
                    <a:pt x="1112" y="1497"/>
                  </a:cubicBezTo>
                  <a:cubicBezTo>
                    <a:pt x="1106" y="1499"/>
                    <a:pt x="1100" y="1501"/>
                    <a:pt x="1095" y="1502"/>
                  </a:cubicBezTo>
                  <a:close/>
                  <a:moveTo>
                    <a:pt x="773" y="1710"/>
                  </a:moveTo>
                  <a:cubicBezTo>
                    <a:pt x="773" y="1710"/>
                    <a:pt x="773" y="1710"/>
                    <a:pt x="773" y="1710"/>
                  </a:cubicBezTo>
                  <a:cubicBezTo>
                    <a:pt x="771" y="1721"/>
                    <a:pt x="762" y="1732"/>
                    <a:pt x="756" y="1742"/>
                  </a:cubicBezTo>
                  <a:cubicBezTo>
                    <a:pt x="756" y="1742"/>
                    <a:pt x="756" y="1742"/>
                    <a:pt x="756" y="1742"/>
                  </a:cubicBezTo>
                  <a:cubicBezTo>
                    <a:pt x="750" y="1753"/>
                    <a:pt x="744" y="1767"/>
                    <a:pt x="736" y="1777"/>
                  </a:cubicBezTo>
                  <a:cubicBezTo>
                    <a:pt x="735" y="1778"/>
                    <a:pt x="735" y="1779"/>
                    <a:pt x="734" y="1781"/>
                  </a:cubicBezTo>
                  <a:cubicBezTo>
                    <a:pt x="734" y="1781"/>
                    <a:pt x="733" y="1781"/>
                    <a:pt x="733" y="1781"/>
                  </a:cubicBezTo>
                  <a:cubicBezTo>
                    <a:pt x="732" y="1782"/>
                    <a:pt x="731" y="1783"/>
                    <a:pt x="730" y="1784"/>
                  </a:cubicBezTo>
                  <a:cubicBezTo>
                    <a:pt x="729" y="1785"/>
                    <a:pt x="729" y="1785"/>
                    <a:pt x="728" y="1786"/>
                  </a:cubicBezTo>
                  <a:cubicBezTo>
                    <a:pt x="728" y="1786"/>
                    <a:pt x="728" y="1786"/>
                    <a:pt x="728" y="1786"/>
                  </a:cubicBezTo>
                  <a:cubicBezTo>
                    <a:pt x="719" y="1794"/>
                    <a:pt x="708" y="1799"/>
                    <a:pt x="696" y="1802"/>
                  </a:cubicBezTo>
                  <a:cubicBezTo>
                    <a:pt x="695" y="1803"/>
                    <a:pt x="693" y="1803"/>
                    <a:pt x="692" y="1804"/>
                  </a:cubicBezTo>
                  <a:cubicBezTo>
                    <a:pt x="685" y="1805"/>
                    <a:pt x="678" y="1806"/>
                    <a:pt x="671" y="1806"/>
                  </a:cubicBezTo>
                  <a:cubicBezTo>
                    <a:pt x="665" y="1806"/>
                    <a:pt x="665" y="1806"/>
                    <a:pt x="665" y="1806"/>
                  </a:cubicBezTo>
                  <a:cubicBezTo>
                    <a:pt x="665" y="1806"/>
                    <a:pt x="665" y="1806"/>
                    <a:pt x="665" y="1806"/>
                  </a:cubicBezTo>
                  <a:cubicBezTo>
                    <a:pt x="636" y="1806"/>
                    <a:pt x="607" y="1807"/>
                    <a:pt x="578" y="1807"/>
                  </a:cubicBezTo>
                  <a:cubicBezTo>
                    <a:pt x="575" y="1807"/>
                    <a:pt x="573" y="1806"/>
                    <a:pt x="571" y="1806"/>
                  </a:cubicBezTo>
                  <a:cubicBezTo>
                    <a:pt x="567" y="1806"/>
                    <a:pt x="563" y="1805"/>
                    <a:pt x="560" y="1804"/>
                  </a:cubicBezTo>
                  <a:cubicBezTo>
                    <a:pt x="555" y="1802"/>
                    <a:pt x="551" y="1800"/>
                    <a:pt x="549" y="1797"/>
                  </a:cubicBezTo>
                  <a:cubicBezTo>
                    <a:pt x="546" y="1794"/>
                    <a:pt x="545" y="1790"/>
                    <a:pt x="545" y="1786"/>
                  </a:cubicBezTo>
                  <a:cubicBezTo>
                    <a:pt x="545" y="1783"/>
                    <a:pt x="546" y="1780"/>
                    <a:pt x="548" y="1777"/>
                  </a:cubicBezTo>
                  <a:cubicBezTo>
                    <a:pt x="548" y="1776"/>
                    <a:pt x="549" y="1776"/>
                    <a:pt x="549" y="1776"/>
                  </a:cubicBezTo>
                  <a:cubicBezTo>
                    <a:pt x="549" y="1775"/>
                    <a:pt x="549" y="1774"/>
                    <a:pt x="550" y="1774"/>
                  </a:cubicBezTo>
                  <a:cubicBezTo>
                    <a:pt x="551" y="1772"/>
                    <a:pt x="551" y="1772"/>
                    <a:pt x="551" y="1772"/>
                  </a:cubicBezTo>
                  <a:cubicBezTo>
                    <a:pt x="551" y="1772"/>
                    <a:pt x="551" y="1772"/>
                    <a:pt x="551" y="1772"/>
                  </a:cubicBezTo>
                  <a:cubicBezTo>
                    <a:pt x="558" y="1761"/>
                    <a:pt x="566" y="1750"/>
                    <a:pt x="574" y="1739"/>
                  </a:cubicBezTo>
                  <a:cubicBezTo>
                    <a:pt x="579" y="1730"/>
                    <a:pt x="585" y="1720"/>
                    <a:pt x="592" y="1713"/>
                  </a:cubicBezTo>
                  <a:cubicBezTo>
                    <a:pt x="593" y="1712"/>
                    <a:pt x="593" y="1711"/>
                    <a:pt x="594" y="1710"/>
                  </a:cubicBezTo>
                  <a:cubicBezTo>
                    <a:pt x="594" y="1710"/>
                    <a:pt x="595" y="1710"/>
                    <a:pt x="595" y="1710"/>
                  </a:cubicBezTo>
                  <a:cubicBezTo>
                    <a:pt x="596" y="1708"/>
                    <a:pt x="598" y="1707"/>
                    <a:pt x="600" y="1705"/>
                  </a:cubicBezTo>
                  <a:cubicBezTo>
                    <a:pt x="600" y="1705"/>
                    <a:pt x="600" y="1705"/>
                    <a:pt x="600" y="1705"/>
                  </a:cubicBezTo>
                  <a:cubicBezTo>
                    <a:pt x="600" y="1705"/>
                    <a:pt x="600" y="1705"/>
                    <a:pt x="600" y="1705"/>
                  </a:cubicBezTo>
                  <a:cubicBezTo>
                    <a:pt x="610" y="1697"/>
                    <a:pt x="622" y="1692"/>
                    <a:pt x="635" y="1690"/>
                  </a:cubicBezTo>
                  <a:cubicBezTo>
                    <a:pt x="635" y="1690"/>
                    <a:pt x="635" y="1690"/>
                    <a:pt x="635" y="1690"/>
                  </a:cubicBezTo>
                  <a:cubicBezTo>
                    <a:pt x="636" y="1690"/>
                    <a:pt x="636" y="1690"/>
                    <a:pt x="636" y="1690"/>
                  </a:cubicBezTo>
                  <a:cubicBezTo>
                    <a:pt x="638" y="1689"/>
                    <a:pt x="640" y="1689"/>
                    <a:pt x="643" y="1688"/>
                  </a:cubicBezTo>
                  <a:cubicBezTo>
                    <a:pt x="644" y="1688"/>
                    <a:pt x="646" y="1688"/>
                    <a:pt x="647" y="1688"/>
                  </a:cubicBezTo>
                  <a:cubicBezTo>
                    <a:pt x="649" y="1688"/>
                    <a:pt x="650" y="1688"/>
                    <a:pt x="652" y="1688"/>
                  </a:cubicBezTo>
                  <a:cubicBezTo>
                    <a:pt x="653" y="1687"/>
                    <a:pt x="654" y="1687"/>
                    <a:pt x="655" y="1687"/>
                  </a:cubicBezTo>
                  <a:cubicBezTo>
                    <a:pt x="656" y="1687"/>
                    <a:pt x="656" y="1687"/>
                    <a:pt x="656" y="1687"/>
                  </a:cubicBezTo>
                  <a:cubicBezTo>
                    <a:pt x="656" y="1687"/>
                    <a:pt x="656" y="1687"/>
                    <a:pt x="656" y="1687"/>
                  </a:cubicBezTo>
                  <a:cubicBezTo>
                    <a:pt x="683" y="1687"/>
                    <a:pt x="709" y="1687"/>
                    <a:pt x="736" y="1687"/>
                  </a:cubicBezTo>
                  <a:cubicBezTo>
                    <a:pt x="736" y="1687"/>
                    <a:pt x="736" y="1687"/>
                    <a:pt x="736" y="1687"/>
                  </a:cubicBezTo>
                  <a:cubicBezTo>
                    <a:pt x="740" y="1687"/>
                    <a:pt x="740" y="1687"/>
                    <a:pt x="740" y="1687"/>
                  </a:cubicBezTo>
                  <a:cubicBezTo>
                    <a:pt x="747" y="1687"/>
                    <a:pt x="753" y="1688"/>
                    <a:pt x="757" y="1689"/>
                  </a:cubicBezTo>
                  <a:cubicBezTo>
                    <a:pt x="759" y="1690"/>
                    <a:pt x="760" y="1690"/>
                    <a:pt x="761" y="1691"/>
                  </a:cubicBezTo>
                  <a:cubicBezTo>
                    <a:pt x="761" y="1691"/>
                    <a:pt x="762" y="1691"/>
                    <a:pt x="763" y="1691"/>
                  </a:cubicBezTo>
                  <a:cubicBezTo>
                    <a:pt x="763" y="1692"/>
                    <a:pt x="763" y="1692"/>
                    <a:pt x="764" y="1692"/>
                  </a:cubicBezTo>
                  <a:cubicBezTo>
                    <a:pt x="771" y="1695"/>
                    <a:pt x="775" y="1701"/>
                    <a:pt x="773" y="1710"/>
                  </a:cubicBezTo>
                  <a:close/>
                  <a:moveTo>
                    <a:pt x="828" y="1613"/>
                  </a:moveTo>
                  <a:cubicBezTo>
                    <a:pt x="827" y="1614"/>
                    <a:pt x="827" y="1614"/>
                    <a:pt x="827" y="1614"/>
                  </a:cubicBezTo>
                  <a:cubicBezTo>
                    <a:pt x="827" y="1614"/>
                    <a:pt x="827" y="1614"/>
                    <a:pt x="827" y="1614"/>
                  </a:cubicBezTo>
                  <a:cubicBezTo>
                    <a:pt x="826" y="1616"/>
                    <a:pt x="825" y="1617"/>
                    <a:pt x="824" y="1619"/>
                  </a:cubicBezTo>
                  <a:cubicBezTo>
                    <a:pt x="824" y="1619"/>
                    <a:pt x="824" y="1619"/>
                    <a:pt x="823" y="1619"/>
                  </a:cubicBezTo>
                  <a:cubicBezTo>
                    <a:pt x="817" y="1627"/>
                    <a:pt x="807" y="1632"/>
                    <a:pt x="797" y="1635"/>
                  </a:cubicBezTo>
                  <a:cubicBezTo>
                    <a:pt x="797" y="1635"/>
                    <a:pt x="797" y="1635"/>
                    <a:pt x="797" y="1635"/>
                  </a:cubicBezTo>
                  <a:cubicBezTo>
                    <a:pt x="795" y="1636"/>
                    <a:pt x="794" y="1636"/>
                    <a:pt x="792" y="1636"/>
                  </a:cubicBezTo>
                  <a:cubicBezTo>
                    <a:pt x="791" y="1637"/>
                    <a:pt x="790" y="1637"/>
                    <a:pt x="789" y="1637"/>
                  </a:cubicBezTo>
                  <a:cubicBezTo>
                    <a:pt x="788" y="1637"/>
                    <a:pt x="788" y="1638"/>
                    <a:pt x="787" y="1638"/>
                  </a:cubicBezTo>
                  <a:cubicBezTo>
                    <a:pt x="781" y="1639"/>
                    <a:pt x="774" y="1640"/>
                    <a:pt x="768" y="1640"/>
                  </a:cubicBezTo>
                  <a:cubicBezTo>
                    <a:pt x="767" y="1640"/>
                    <a:pt x="767" y="1640"/>
                    <a:pt x="767" y="1640"/>
                  </a:cubicBezTo>
                  <a:cubicBezTo>
                    <a:pt x="756" y="1641"/>
                    <a:pt x="745" y="1640"/>
                    <a:pt x="735" y="1640"/>
                  </a:cubicBezTo>
                  <a:cubicBezTo>
                    <a:pt x="718" y="1640"/>
                    <a:pt x="702" y="1640"/>
                    <a:pt x="685" y="1640"/>
                  </a:cubicBezTo>
                  <a:cubicBezTo>
                    <a:pt x="683" y="1640"/>
                    <a:pt x="680" y="1640"/>
                    <a:pt x="677" y="1640"/>
                  </a:cubicBezTo>
                  <a:cubicBezTo>
                    <a:pt x="677" y="1640"/>
                    <a:pt x="677" y="1640"/>
                    <a:pt x="676" y="1640"/>
                  </a:cubicBezTo>
                  <a:cubicBezTo>
                    <a:pt x="674" y="1639"/>
                    <a:pt x="672" y="1639"/>
                    <a:pt x="669" y="1638"/>
                  </a:cubicBezTo>
                  <a:cubicBezTo>
                    <a:pt x="669" y="1638"/>
                    <a:pt x="669" y="1638"/>
                    <a:pt x="669" y="1638"/>
                  </a:cubicBezTo>
                  <a:cubicBezTo>
                    <a:pt x="669" y="1638"/>
                    <a:pt x="669" y="1638"/>
                    <a:pt x="669" y="1638"/>
                  </a:cubicBezTo>
                  <a:cubicBezTo>
                    <a:pt x="662" y="1636"/>
                    <a:pt x="655" y="1632"/>
                    <a:pt x="655" y="1624"/>
                  </a:cubicBezTo>
                  <a:cubicBezTo>
                    <a:pt x="655" y="1623"/>
                    <a:pt x="655" y="1621"/>
                    <a:pt x="656" y="1620"/>
                  </a:cubicBezTo>
                  <a:cubicBezTo>
                    <a:pt x="656" y="1619"/>
                    <a:pt x="656" y="1619"/>
                    <a:pt x="656" y="1618"/>
                  </a:cubicBezTo>
                  <a:cubicBezTo>
                    <a:pt x="657" y="1617"/>
                    <a:pt x="657" y="1616"/>
                    <a:pt x="658" y="1614"/>
                  </a:cubicBezTo>
                  <a:cubicBezTo>
                    <a:pt x="658" y="1614"/>
                    <a:pt x="658" y="1614"/>
                    <a:pt x="658" y="1614"/>
                  </a:cubicBezTo>
                  <a:cubicBezTo>
                    <a:pt x="659" y="1613"/>
                    <a:pt x="659" y="1613"/>
                    <a:pt x="659" y="1613"/>
                  </a:cubicBezTo>
                  <a:cubicBezTo>
                    <a:pt x="660" y="1612"/>
                    <a:pt x="661" y="1610"/>
                    <a:pt x="662" y="1609"/>
                  </a:cubicBezTo>
                  <a:cubicBezTo>
                    <a:pt x="670" y="1597"/>
                    <a:pt x="678" y="1585"/>
                    <a:pt x="686" y="1572"/>
                  </a:cubicBezTo>
                  <a:cubicBezTo>
                    <a:pt x="687" y="1572"/>
                    <a:pt x="687" y="1572"/>
                    <a:pt x="687" y="1572"/>
                  </a:cubicBezTo>
                  <a:cubicBezTo>
                    <a:pt x="689" y="1568"/>
                    <a:pt x="689" y="1568"/>
                    <a:pt x="689" y="1568"/>
                  </a:cubicBezTo>
                  <a:cubicBezTo>
                    <a:pt x="692" y="1565"/>
                    <a:pt x="695" y="1562"/>
                    <a:pt x="699" y="1559"/>
                  </a:cubicBezTo>
                  <a:cubicBezTo>
                    <a:pt x="702" y="1557"/>
                    <a:pt x="705" y="1555"/>
                    <a:pt x="708" y="1554"/>
                  </a:cubicBezTo>
                  <a:cubicBezTo>
                    <a:pt x="709" y="1553"/>
                    <a:pt x="710" y="1553"/>
                    <a:pt x="711" y="1552"/>
                  </a:cubicBezTo>
                  <a:cubicBezTo>
                    <a:pt x="712" y="1552"/>
                    <a:pt x="712" y="1552"/>
                    <a:pt x="713" y="1551"/>
                  </a:cubicBezTo>
                  <a:cubicBezTo>
                    <a:pt x="713" y="1551"/>
                    <a:pt x="714" y="1551"/>
                    <a:pt x="714" y="1551"/>
                  </a:cubicBezTo>
                  <a:cubicBezTo>
                    <a:pt x="715" y="1551"/>
                    <a:pt x="715" y="1551"/>
                    <a:pt x="716" y="1550"/>
                  </a:cubicBezTo>
                  <a:cubicBezTo>
                    <a:pt x="720" y="1549"/>
                    <a:pt x="725" y="1547"/>
                    <a:pt x="730" y="1546"/>
                  </a:cubicBezTo>
                  <a:cubicBezTo>
                    <a:pt x="735" y="1545"/>
                    <a:pt x="741" y="1544"/>
                    <a:pt x="747" y="1544"/>
                  </a:cubicBezTo>
                  <a:cubicBezTo>
                    <a:pt x="763" y="1544"/>
                    <a:pt x="763" y="1544"/>
                    <a:pt x="763" y="1544"/>
                  </a:cubicBezTo>
                  <a:cubicBezTo>
                    <a:pt x="767" y="1544"/>
                    <a:pt x="770" y="1544"/>
                    <a:pt x="774" y="1544"/>
                  </a:cubicBezTo>
                  <a:cubicBezTo>
                    <a:pt x="789" y="1544"/>
                    <a:pt x="803" y="1544"/>
                    <a:pt x="818" y="1544"/>
                  </a:cubicBezTo>
                  <a:cubicBezTo>
                    <a:pt x="818" y="1544"/>
                    <a:pt x="818" y="1544"/>
                    <a:pt x="818" y="1544"/>
                  </a:cubicBezTo>
                  <a:cubicBezTo>
                    <a:pt x="824" y="1544"/>
                    <a:pt x="824" y="1544"/>
                    <a:pt x="824" y="1544"/>
                  </a:cubicBezTo>
                  <a:cubicBezTo>
                    <a:pt x="830" y="1544"/>
                    <a:pt x="835" y="1545"/>
                    <a:pt x="839" y="1546"/>
                  </a:cubicBezTo>
                  <a:cubicBezTo>
                    <a:pt x="843" y="1547"/>
                    <a:pt x="845" y="1548"/>
                    <a:pt x="847" y="1549"/>
                  </a:cubicBezTo>
                  <a:cubicBezTo>
                    <a:pt x="854" y="1553"/>
                    <a:pt x="858" y="1559"/>
                    <a:pt x="853" y="1568"/>
                  </a:cubicBezTo>
                  <a:cubicBezTo>
                    <a:pt x="848" y="1579"/>
                    <a:pt x="841" y="1590"/>
                    <a:pt x="835" y="1600"/>
                  </a:cubicBezTo>
                  <a:cubicBezTo>
                    <a:pt x="828" y="1613"/>
                    <a:pt x="828" y="1613"/>
                    <a:pt x="828" y="1613"/>
                  </a:cubicBezTo>
                  <a:cubicBezTo>
                    <a:pt x="828" y="1613"/>
                    <a:pt x="828" y="1613"/>
                    <a:pt x="828" y="1613"/>
                  </a:cubicBezTo>
                  <a:close/>
                  <a:moveTo>
                    <a:pt x="1592" y="1771"/>
                  </a:moveTo>
                  <a:cubicBezTo>
                    <a:pt x="1592" y="1773"/>
                    <a:pt x="1592" y="1775"/>
                    <a:pt x="1591" y="1777"/>
                  </a:cubicBezTo>
                  <a:cubicBezTo>
                    <a:pt x="1591" y="1778"/>
                    <a:pt x="1591" y="1778"/>
                    <a:pt x="1591" y="1778"/>
                  </a:cubicBezTo>
                  <a:cubicBezTo>
                    <a:pt x="1590" y="1780"/>
                    <a:pt x="1590" y="1782"/>
                    <a:pt x="1589" y="1783"/>
                  </a:cubicBezTo>
                  <a:cubicBezTo>
                    <a:pt x="1589" y="1783"/>
                    <a:pt x="1589" y="1783"/>
                    <a:pt x="1589" y="1784"/>
                  </a:cubicBezTo>
                  <a:cubicBezTo>
                    <a:pt x="1588" y="1784"/>
                    <a:pt x="1588" y="1784"/>
                    <a:pt x="1588" y="1784"/>
                  </a:cubicBezTo>
                  <a:cubicBezTo>
                    <a:pt x="1587" y="1786"/>
                    <a:pt x="1586" y="1788"/>
                    <a:pt x="1584" y="1789"/>
                  </a:cubicBezTo>
                  <a:cubicBezTo>
                    <a:pt x="1584" y="1789"/>
                    <a:pt x="1584" y="1789"/>
                    <a:pt x="1584" y="1789"/>
                  </a:cubicBezTo>
                  <a:cubicBezTo>
                    <a:pt x="1582" y="1791"/>
                    <a:pt x="1581" y="1792"/>
                    <a:pt x="1579" y="1794"/>
                  </a:cubicBezTo>
                  <a:cubicBezTo>
                    <a:pt x="1578" y="1794"/>
                    <a:pt x="1578" y="1794"/>
                    <a:pt x="1578" y="1794"/>
                  </a:cubicBezTo>
                  <a:cubicBezTo>
                    <a:pt x="1578" y="1794"/>
                    <a:pt x="1577" y="1795"/>
                    <a:pt x="1577" y="1795"/>
                  </a:cubicBezTo>
                  <a:cubicBezTo>
                    <a:pt x="1575" y="1796"/>
                    <a:pt x="1573" y="1797"/>
                    <a:pt x="1571" y="1798"/>
                  </a:cubicBezTo>
                  <a:cubicBezTo>
                    <a:pt x="1571" y="1798"/>
                    <a:pt x="1571" y="1798"/>
                    <a:pt x="1570" y="1798"/>
                  </a:cubicBezTo>
                  <a:cubicBezTo>
                    <a:pt x="1569" y="1799"/>
                    <a:pt x="1567" y="1800"/>
                    <a:pt x="1566" y="1800"/>
                  </a:cubicBezTo>
                  <a:cubicBezTo>
                    <a:pt x="1565" y="1800"/>
                    <a:pt x="1564" y="1801"/>
                    <a:pt x="1563" y="1801"/>
                  </a:cubicBezTo>
                  <a:cubicBezTo>
                    <a:pt x="1563" y="1801"/>
                    <a:pt x="1563" y="1801"/>
                    <a:pt x="1562" y="1801"/>
                  </a:cubicBezTo>
                  <a:cubicBezTo>
                    <a:pt x="1562" y="1801"/>
                    <a:pt x="1561" y="1801"/>
                    <a:pt x="1561" y="1802"/>
                  </a:cubicBezTo>
                  <a:cubicBezTo>
                    <a:pt x="1559" y="1802"/>
                    <a:pt x="1557" y="1802"/>
                    <a:pt x="1555" y="1803"/>
                  </a:cubicBezTo>
                  <a:cubicBezTo>
                    <a:pt x="1553" y="1803"/>
                    <a:pt x="1551" y="1803"/>
                    <a:pt x="1550" y="1803"/>
                  </a:cubicBezTo>
                  <a:cubicBezTo>
                    <a:pt x="1548" y="1804"/>
                    <a:pt x="1546" y="1804"/>
                    <a:pt x="1544" y="1804"/>
                  </a:cubicBezTo>
                  <a:cubicBezTo>
                    <a:pt x="1544" y="1804"/>
                    <a:pt x="1543" y="1804"/>
                    <a:pt x="1542" y="1804"/>
                  </a:cubicBezTo>
                  <a:cubicBezTo>
                    <a:pt x="1540" y="1804"/>
                    <a:pt x="1540" y="1804"/>
                    <a:pt x="1540" y="1804"/>
                  </a:cubicBezTo>
                  <a:cubicBezTo>
                    <a:pt x="1540" y="1804"/>
                    <a:pt x="1540" y="1804"/>
                    <a:pt x="1540" y="1804"/>
                  </a:cubicBezTo>
                  <a:cubicBezTo>
                    <a:pt x="1530" y="1804"/>
                    <a:pt x="1519" y="1804"/>
                    <a:pt x="1509" y="1804"/>
                  </a:cubicBezTo>
                  <a:cubicBezTo>
                    <a:pt x="1461" y="1804"/>
                    <a:pt x="908" y="1806"/>
                    <a:pt x="869" y="1806"/>
                  </a:cubicBezTo>
                  <a:cubicBezTo>
                    <a:pt x="866" y="1806"/>
                    <a:pt x="863" y="1806"/>
                    <a:pt x="861" y="1805"/>
                  </a:cubicBezTo>
                  <a:cubicBezTo>
                    <a:pt x="857" y="1805"/>
                    <a:pt x="853" y="1804"/>
                    <a:pt x="850" y="1803"/>
                  </a:cubicBezTo>
                  <a:cubicBezTo>
                    <a:pt x="845" y="1802"/>
                    <a:pt x="841" y="1799"/>
                    <a:pt x="838" y="1796"/>
                  </a:cubicBezTo>
                  <a:cubicBezTo>
                    <a:pt x="835" y="1793"/>
                    <a:pt x="833" y="1790"/>
                    <a:pt x="832" y="1786"/>
                  </a:cubicBezTo>
                  <a:cubicBezTo>
                    <a:pt x="832" y="1782"/>
                    <a:pt x="832" y="1778"/>
                    <a:pt x="834" y="1773"/>
                  </a:cubicBezTo>
                  <a:cubicBezTo>
                    <a:pt x="836" y="1771"/>
                    <a:pt x="836" y="1771"/>
                    <a:pt x="836" y="1771"/>
                  </a:cubicBezTo>
                  <a:cubicBezTo>
                    <a:pt x="836" y="1771"/>
                    <a:pt x="836" y="1771"/>
                    <a:pt x="836" y="1771"/>
                  </a:cubicBezTo>
                  <a:cubicBezTo>
                    <a:pt x="842" y="1758"/>
                    <a:pt x="848" y="1745"/>
                    <a:pt x="854" y="1732"/>
                  </a:cubicBezTo>
                  <a:cubicBezTo>
                    <a:pt x="856" y="1730"/>
                    <a:pt x="857" y="1728"/>
                    <a:pt x="858" y="1726"/>
                  </a:cubicBezTo>
                  <a:cubicBezTo>
                    <a:pt x="862" y="1716"/>
                    <a:pt x="862" y="1716"/>
                    <a:pt x="862" y="1716"/>
                  </a:cubicBezTo>
                  <a:cubicBezTo>
                    <a:pt x="864" y="1712"/>
                    <a:pt x="868" y="1708"/>
                    <a:pt x="872" y="1704"/>
                  </a:cubicBezTo>
                  <a:cubicBezTo>
                    <a:pt x="873" y="1704"/>
                    <a:pt x="874" y="1703"/>
                    <a:pt x="875" y="1702"/>
                  </a:cubicBezTo>
                  <a:cubicBezTo>
                    <a:pt x="875" y="1702"/>
                    <a:pt x="876" y="1701"/>
                    <a:pt x="877" y="1701"/>
                  </a:cubicBezTo>
                  <a:cubicBezTo>
                    <a:pt x="878" y="1700"/>
                    <a:pt x="878" y="1700"/>
                    <a:pt x="879" y="1699"/>
                  </a:cubicBezTo>
                  <a:cubicBezTo>
                    <a:pt x="880" y="1699"/>
                    <a:pt x="880" y="1699"/>
                    <a:pt x="880" y="1699"/>
                  </a:cubicBezTo>
                  <a:cubicBezTo>
                    <a:pt x="881" y="1698"/>
                    <a:pt x="881" y="1698"/>
                    <a:pt x="882" y="1698"/>
                  </a:cubicBezTo>
                  <a:cubicBezTo>
                    <a:pt x="883" y="1697"/>
                    <a:pt x="885" y="1696"/>
                    <a:pt x="886" y="1695"/>
                  </a:cubicBezTo>
                  <a:cubicBezTo>
                    <a:pt x="887" y="1695"/>
                    <a:pt x="888" y="1695"/>
                    <a:pt x="889" y="1694"/>
                  </a:cubicBezTo>
                  <a:cubicBezTo>
                    <a:pt x="890" y="1694"/>
                    <a:pt x="891" y="1693"/>
                    <a:pt x="893" y="1693"/>
                  </a:cubicBezTo>
                  <a:cubicBezTo>
                    <a:pt x="895" y="1692"/>
                    <a:pt x="897" y="1691"/>
                    <a:pt x="899" y="1690"/>
                  </a:cubicBezTo>
                  <a:cubicBezTo>
                    <a:pt x="900" y="1690"/>
                    <a:pt x="901" y="1690"/>
                    <a:pt x="903" y="1689"/>
                  </a:cubicBezTo>
                  <a:cubicBezTo>
                    <a:pt x="903" y="1689"/>
                    <a:pt x="904" y="1689"/>
                    <a:pt x="904" y="1689"/>
                  </a:cubicBezTo>
                  <a:cubicBezTo>
                    <a:pt x="910" y="1687"/>
                    <a:pt x="917" y="1687"/>
                    <a:pt x="923" y="1687"/>
                  </a:cubicBezTo>
                  <a:cubicBezTo>
                    <a:pt x="923" y="1687"/>
                    <a:pt x="1503" y="1685"/>
                    <a:pt x="1525" y="1685"/>
                  </a:cubicBezTo>
                  <a:cubicBezTo>
                    <a:pt x="1531" y="1685"/>
                    <a:pt x="1538" y="1685"/>
                    <a:pt x="1545" y="1685"/>
                  </a:cubicBezTo>
                  <a:cubicBezTo>
                    <a:pt x="1548" y="1685"/>
                    <a:pt x="1551" y="1685"/>
                    <a:pt x="1554" y="1686"/>
                  </a:cubicBezTo>
                  <a:cubicBezTo>
                    <a:pt x="1554" y="1686"/>
                    <a:pt x="1555" y="1686"/>
                    <a:pt x="1555" y="1686"/>
                  </a:cubicBezTo>
                  <a:cubicBezTo>
                    <a:pt x="1557" y="1686"/>
                    <a:pt x="1560" y="1686"/>
                    <a:pt x="1562" y="1687"/>
                  </a:cubicBezTo>
                  <a:cubicBezTo>
                    <a:pt x="1562" y="1687"/>
                    <a:pt x="1563" y="1687"/>
                    <a:pt x="1563" y="1687"/>
                  </a:cubicBezTo>
                  <a:cubicBezTo>
                    <a:pt x="1563" y="1687"/>
                    <a:pt x="1563" y="1687"/>
                    <a:pt x="1563" y="1687"/>
                  </a:cubicBezTo>
                  <a:cubicBezTo>
                    <a:pt x="1566" y="1688"/>
                    <a:pt x="1568" y="1689"/>
                    <a:pt x="1570" y="1690"/>
                  </a:cubicBezTo>
                  <a:cubicBezTo>
                    <a:pt x="1570" y="1690"/>
                    <a:pt x="1571" y="1690"/>
                    <a:pt x="1571" y="1690"/>
                  </a:cubicBezTo>
                  <a:cubicBezTo>
                    <a:pt x="1573" y="1691"/>
                    <a:pt x="1575" y="1692"/>
                    <a:pt x="1577" y="1693"/>
                  </a:cubicBezTo>
                  <a:cubicBezTo>
                    <a:pt x="1577" y="1693"/>
                    <a:pt x="1577" y="1693"/>
                    <a:pt x="1578" y="1693"/>
                  </a:cubicBezTo>
                  <a:cubicBezTo>
                    <a:pt x="1578" y="1694"/>
                    <a:pt x="1578" y="1694"/>
                    <a:pt x="1578" y="1694"/>
                  </a:cubicBezTo>
                  <a:cubicBezTo>
                    <a:pt x="1580" y="1695"/>
                    <a:pt x="1581" y="1696"/>
                    <a:pt x="1582" y="1697"/>
                  </a:cubicBezTo>
                  <a:cubicBezTo>
                    <a:pt x="1584" y="1698"/>
                    <a:pt x="1586" y="1700"/>
                    <a:pt x="1588" y="1703"/>
                  </a:cubicBezTo>
                  <a:cubicBezTo>
                    <a:pt x="1590" y="1706"/>
                    <a:pt x="1592" y="1710"/>
                    <a:pt x="1592" y="1714"/>
                  </a:cubicBezTo>
                  <a:cubicBezTo>
                    <a:pt x="1592" y="1717"/>
                    <a:pt x="1592" y="1717"/>
                    <a:pt x="1592" y="1717"/>
                  </a:cubicBezTo>
                  <a:cubicBezTo>
                    <a:pt x="1592" y="1717"/>
                    <a:pt x="1592" y="1717"/>
                    <a:pt x="1592" y="1717"/>
                  </a:cubicBezTo>
                  <a:cubicBezTo>
                    <a:pt x="1592" y="1731"/>
                    <a:pt x="1592" y="1746"/>
                    <a:pt x="1592" y="1760"/>
                  </a:cubicBezTo>
                  <a:cubicBezTo>
                    <a:pt x="1592" y="1764"/>
                    <a:pt x="1593" y="1767"/>
                    <a:pt x="1592" y="1771"/>
                  </a:cubicBezTo>
                  <a:close/>
                  <a:moveTo>
                    <a:pt x="1671" y="1490"/>
                  </a:moveTo>
                  <a:cubicBezTo>
                    <a:pt x="1671" y="1490"/>
                    <a:pt x="1670" y="1489"/>
                    <a:pt x="1670" y="1489"/>
                  </a:cubicBezTo>
                  <a:cubicBezTo>
                    <a:pt x="1670" y="1489"/>
                    <a:pt x="1669" y="1489"/>
                    <a:pt x="1669" y="1488"/>
                  </a:cubicBezTo>
                  <a:cubicBezTo>
                    <a:pt x="1667" y="1486"/>
                    <a:pt x="1666" y="1483"/>
                    <a:pt x="1665" y="1480"/>
                  </a:cubicBezTo>
                  <a:cubicBezTo>
                    <a:pt x="1665" y="1477"/>
                    <a:pt x="1665" y="1477"/>
                    <a:pt x="1665" y="1477"/>
                  </a:cubicBezTo>
                  <a:cubicBezTo>
                    <a:pt x="1665" y="1475"/>
                    <a:pt x="1665" y="1473"/>
                    <a:pt x="1665" y="1471"/>
                  </a:cubicBezTo>
                  <a:cubicBezTo>
                    <a:pt x="1665" y="1471"/>
                    <a:pt x="1665" y="1471"/>
                    <a:pt x="1665" y="1471"/>
                  </a:cubicBezTo>
                  <a:cubicBezTo>
                    <a:pt x="1664" y="1463"/>
                    <a:pt x="1662" y="1454"/>
                    <a:pt x="1663" y="1445"/>
                  </a:cubicBezTo>
                  <a:cubicBezTo>
                    <a:pt x="1663" y="1443"/>
                    <a:pt x="1663" y="1443"/>
                    <a:pt x="1663" y="1443"/>
                  </a:cubicBezTo>
                  <a:cubicBezTo>
                    <a:pt x="1662" y="1440"/>
                    <a:pt x="1663" y="1437"/>
                    <a:pt x="1665" y="1435"/>
                  </a:cubicBezTo>
                  <a:cubicBezTo>
                    <a:pt x="1667" y="1433"/>
                    <a:pt x="1669" y="1431"/>
                    <a:pt x="1673" y="1429"/>
                  </a:cubicBezTo>
                  <a:cubicBezTo>
                    <a:pt x="1676" y="1427"/>
                    <a:pt x="1680" y="1426"/>
                    <a:pt x="1684" y="1425"/>
                  </a:cubicBezTo>
                  <a:cubicBezTo>
                    <a:pt x="1684" y="1425"/>
                    <a:pt x="1684" y="1425"/>
                    <a:pt x="1684" y="1425"/>
                  </a:cubicBezTo>
                  <a:cubicBezTo>
                    <a:pt x="1685" y="1425"/>
                    <a:pt x="1685" y="1425"/>
                    <a:pt x="1685" y="1425"/>
                  </a:cubicBezTo>
                  <a:cubicBezTo>
                    <a:pt x="1687" y="1424"/>
                    <a:pt x="1689" y="1424"/>
                    <a:pt x="1690" y="1424"/>
                  </a:cubicBezTo>
                  <a:cubicBezTo>
                    <a:pt x="1691" y="1424"/>
                    <a:pt x="1692" y="1424"/>
                    <a:pt x="1693" y="1424"/>
                  </a:cubicBezTo>
                  <a:cubicBezTo>
                    <a:pt x="1700" y="1423"/>
                    <a:pt x="1708" y="1423"/>
                    <a:pt x="1716" y="1423"/>
                  </a:cubicBezTo>
                  <a:cubicBezTo>
                    <a:pt x="1769" y="1423"/>
                    <a:pt x="1769" y="1423"/>
                    <a:pt x="1769" y="1423"/>
                  </a:cubicBezTo>
                  <a:cubicBezTo>
                    <a:pt x="1772" y="1423"/>
                    <a:pt x="1775" y="1423"/>
                    <a:pt x="1778" y="1424"/>
                  </a:cubicBezTo>
                  <a:cubicBezTo>
                    <a:pt x="1792" y="1425"/>
                    <a:pt x="1808" y="1429"/>
                    <a:pt x="1810" y="1442"/>
                  </a:cubicBezTo>
                  <a:cubicBezTo>
                    <a:pt x="1814" y="1454"/>
                    <a:pt x="1815" y="1466"/>
                    <a:pt x="1817" y="1478"/>
                  </a:cubicBezTo>
                  <a:cubicBezTo>
                    <a:pt x="1818" y="1480"/>
                    <a:pt x="1818" y="1480"/>
                    <a:pt x="1818" y="1480"/>
                  </a:cubicBezTo>
                  <a:cubicBezTo>
                    <a:pt x="1818" y="1482"/>
                    <a:pt x="1818" y="1485"/>
                    <a:pt x="1817" y="1487"/>
                  </a:cubicBezTo>
                  <a:cubicBezTo>
                    <a:pt x="1817" y="1487"/>
                    <a:pt x="1817" y="1488"/>
                    <a:pt x="1816" y="1488"/>
                  </a:cubicBezTo>
                  <a:cubicBezTo>
                    <a:pt x="1816" y="1488"/>
                    <a:pt x="1816" y="1488"/>
                    <a:pt x="1816" y="1488"/>
                  </a:cubicBezTo>
                  <a:cubicBezTo>
                    <a:pt x="1816" y="1488"/>
                    <a:pt x="1816" y="1488"/>
                    <a:pt x="1816" y="1488"/>
                  </a:cubicBezTo>
                  <a:cubicBezTo>
                    <a:pt x="1813" y="1494"/>
                    <a:pt x="1807" y="1497"/>
                    <a:pt x="1799" y="1499"/>
                  </a:cubicBezTo>
                  <a:cubicBezTo>
                    <a:pt x="1798" y="1499"/>
                    <a:pt x="1798" y="1499"/>
                    <a:pt x="1797" y="1499"/>
                  </a:cubicBezTo>
                  <a:cubicBezTo>
                    <a:pt x="1796" y="1500"/>
                    <a:pt x="1796" y="1500"/>
                    <a:pt x="1795" y="1500"/>
                  </a:cubicBezTo>
                  <a:cubicBezTo>
                    <a:pt x="1794" y="1500"/>
                    <a:pt x="1794" y="1500"/>
                    <a:pt x="1793" y="1500"/>
                  </a:cubicBezTo>
                  <a:cubicBezTo>
                    <a:pt x="1792" y="1500"/>
                    <a:pt x="1790" y="1501"/>
                    <a:pt x="1789" y="1501"/>
                  </a:cubicBezTo>
                  <a:cubicBezTo>
                    <a:pt x="1771" y="1503"/>
                    <a:pt x="1750" y="1501"/>
                    <a:pt x="1741" y="1501"/>
                  </a:cubicBezTo>
                  <a:cubicBezTo>
                    <a:pt x="1707" y="1501"/>
                    <a:pt x="1707" y="1501"/>
                    <a:pt x="1707" y="1501"/>
                  </a:cubicBezTo>
                  <a:cubicBezTo>
                    <a:pt x="1704" y="1501"/>
                    <a:pt x="1702" y="1501"/>
                    <a:pt x="1699" y="1501"/>
                  </a:cubicBezTo>
                  <a:cubicBezTo>
                    <a:pt x="1697" y="1501"/>
                    <a:pt x="1695" y="1500"/>
                    <a:pt x="1693" y="1500"/>
                  </a:cubicBezTo>
                  <a:cubicBezTo>
                    <a:pt x="1693" y="1500"/>
                    <a:pt x="1692" y="1500"/>
                    <a:pt x="1692" y="1500"/>
                  </a:cubicBezTo>
                  <a:cubicBezTo>
                    <a:pt x="1691" y="1500"/>
                    <a:pt x="1691" y="1500"/>
                    <a:pt x="1691" y="1500"/>
                  </a:cubicBezTo>
                  <a:cubicBezTo>
                    <a:pt x="1689" y="1499"/>
                    <a:pt x="1687" y="1499"/>
                    <a:pt x="1685" y="1498"/>
                  </a:cubicBezTo>
                  <a:cubicBezTo>
                    <a:pt x="1684" y="1498"/>
                    <a:pt x="1684" y="1497"/>
                    <a:pt x="1683" y="1497"/>
                  </a:cubicBezTo>
                  <a:cubicBezTo>
                    <a:pt x="1681" y="1496"/>
                    <a:pt x="1680" y="1496"/>
                    <a:pt x="1678" y="1495"/>
                  </a:cubicBezTo>
                  <a:cubicBezTo>
                    <a:pt x="1676" y="1494"/>
                    <a:pt x="1674" y="1492"/>
                    <a:pt x="1672" y="1491"/>
                  </a:cubicBezTo>
                  <a:cubicBezTo>
                    <a:pt x="1672" y="1491"/>
                    <a:pt x="1671" y="1490"/>
                    <a:pt x="1671" y="1490"/>
                  </a:cubicBezTo>
                  <a:close/>
                  <a:moveTo>
                    <a:pt x="1680" y="1622"/>
                  </a:moveTo>
                  <a:cubicBezTo>
                    <a:pt x="1677" y="1618"/>
                    <a:pt x="1676" y="1615"/>
                    <a:pt x="1675" y="1612"/>
                  </a:cubicBezTo>
                  <a:cubicBezTo>
                    <a:pt x="1675" y="1607"/>
                    <a:pt x="1675" y="1607"/>
                    <a:pt x="1675" y="1607"/>
                  </a:cubicBezTo>
                  <a:cubicBezTo>
                    <a:pt x="1675" y="1607"/>
                    <a:pt x="1675" y="1607"/>
                    <a:pt x="1675" y="1607"/>
                  </a:cubicBezTo>
                  <a:cubicBezTo>
                    <a:pt x="1674" y="1593"/>
                    <a:pt x="1673" y="1580"/>
                    <a:pt x="1672" y="1567"/>
                  </a:cubicBezTo>
                  <a:cubicBezTo>
                    <a:pt x="1672" y="1567"/>
                    <a:pt x="1672" y="1567"/>
                    <a:pt x="1672" y="1567"/>
                  </a:cubicBezTo>
                  <a:cubicBezTo>
                    <a:pt x="1672" y="1566"/>
                    <a:pt x="1672" y="1566"/>
                    <a:pt x="1672" y="1566"/>
                  </a:cubicBezTo>
                  <a:cubicBezTo>
                    <a:pt x="1672" y="1565"/>
                    <a:pt x="1672" y="1564"/>
                    <a:pt x="1672" y="1563"/>
                  </a:cubicBezTo>
                  <a:cubicBezTo>
                    <a:pt x="1675" y="1535"/>
                    <a:pt x="1735" y="1542"/>
                    <a:pt x="1754" y="1542"/>
                  </a:cubicBezTo>
                  <a:cubicBezTo>
                    <a:pt x="1776" y="1542"/>
                    <a:pt x="1819" y="1537"/>
                    <a:pt x="1832" y="1559"/>
                  </a:cubicBezTo>
                  <a:cubicBezTo>
                    <a:pt x="1833" y="1561"/>
                    <a:pt x="1835" y="1563"/>
                    <a:pt x="1835" y="1565"/>
                  </a:cubicBezTo>
                  <a:cubicBezTo>
                    <a:pt x="1836" y="1568"/>
                    <a:pt x="1836" y="1568"/>
                    <a:pt x="1836" y="1568"/>
                  </a:cubicBezTo>
                  <a:cubicBezTo>
                    <a:pt x="1836" y="1568"/>
                    <a:pt x="1836" y="1568"/>
                    <a:pt x="1836" y="1568"/>
                  </a:cubicBezTo>
                  <a:cubicBezTo>
                    <a:pt x="1837" y="1575"/>
                    <a:pt x="1838" y="1581"/>
                    <a:pt x="1840" y="1588"/>
                  </a:cubicBezTo>
                  <a:cubicBezTo>
                    <a:pt x="1844" y="1611"/>
                    <a:pt x="1844" y="1611"/>
                    <a:pt x="1844" y="1611"/>
                  </a:cubicBezTo>
                  <a:cubicBezTo>
                    <a:pt x="1845" y="1615"/>
                    <a:pt x="1844" y="1618"/>
                    <a:pt x="1843" y="1621"/>
                  </a:cubicBezTo>
                  <a:cubicBezTo>
                    <a:pt x="1842" y="1623"/>
                    <a:pt x="1840" y="1625"/>
                    <a:pt x="1838" y="1627"/>
                  </a:cubicBezTo>
                  <a:cubicBezTo>
                    <a:pt x="1838" y="1627"/>
                    <a:pt x="1837" y="1628"/>
                    <a:pt x="1836" y="1629"/>
                  </a:cubicBezTo>
                  <a:cubicBezTo>
                    <a:pt x="1836" y="1629"/>
                    <a:pt x="1835" y="1629"/>
                    <a:pt x="1835" y="1630"/>
                  </a:cubicBezTo>
                  <a:cubicBezTo>
                    <a:pt x="1835" y="1630"/>
                    <a:pt x="1834" y="1630"/>
                    <a:pt x="1834" y="1630"/>
                  </a:cubicBezTo>
                  <a:cubicBezTo>
                    <a:pt x="1833" y="1631"/>
                    <a:pt x="1832" y="1631"/>
                    <a:pt x="1830" y="1632"/>
                  </a:cubicBezTo>
                  <a:cubicBezTo>
                    <a:pt x="1829" y="1633"/>
                    <a:pt x="1828" y="1633"/>
                    <a:pt x="1827" y="1634"/>
                  </a:cubicBezTo>
                  <a:cubicBezTo>
                    <a:pt x="1826" y="1634"/>
                    <a:pt x="1825" y="1634"/>
                    <a:pt x="1825" y="1634"/>
                  </a:cubicBezTo>
                  <a:cubicBezTo>
                    <a:pt x="1824" y="1635"/>
                    <a:pt x="1823" y="1635"/>
                    <a:pt x="1822" y="1635"/>
                  </a:cubicBezTo>
                  <a:cubicBezTo>
                    <a:pt x="1821" y="1635"/>
                    <a:pt x="1820" y="1636"/>
                    <a:pt x="1819" y="1636"/>
                  </a:cubicBezTo>
                  <a:cubicBezTo>
                    <a:pt x="1818" y="1636"/>
                    <a:pt x="1818" y="1636"/>
                    <a:pt x="1818" y="1636"/>
                  </a:cubicBezTo>
                  <a:cubicBezTo>
                    <a:pt x="1816" y="1636"/>
                    <a:pt x="1814" y="1637"/>
                    <a:pt x="1812" y="1637"/>
                  </a:cubicBezTo>
                  <a:cubicBezTo>
                    <a:pt x="1809" y="1637"/>
                    <a:pt x="1807" y="1637"/>
                    <a:pt x="1805" y="1637"/>
                  </a:cubicBezTo>
                  <a:cubicBezTo>
                    <a:pt x="1805" y="1637"/>
                    <a:pt x="1805" y="1637"/>
                    <a:pt x="1805" y="1637"/>
                  </a:cubicBezTo>
                  <a:cubicBezTo>
                    <a:pt x="1804" y="1637"/>
                    <a:pt x="1804" y="1637"/>
                    <a:pt x="1804" y="1637"/>
                  </a:cubicBezTo>
                  <a:cubicBezTo>
                    <a:pt x="1804" y="1637"/>
                    <a:pt x="1804" y="1637"/>
                    <a:pt x="1804" y="1637"/>
                  </a:cubicBezTo>
                  <a:cubicBezTo>
                    <a:pt x="1777" y="1637"/>
                    <a:pt x="1750" y="1637"/>
                    <a:pt x="1722" y="1638"/>
                  </a:cubicBezTo>
                  <a:cubicBezTo>
                    <a:pt x="1719" y="1638"/>
                    <a:pt x="1716" y="1637"/>
                    <a:pt x="1714" y="1637"/>
                  </a:cubicBezTo>
                  <a:cubicBezTo>
                    <a:pt x="1713" y="1637"/>
                    <a:pt x="1712" y="1637"/>
                    <a:pt x="1712" y="1637"/>
                  </a:cubicBezTo>
                  <a:cubicBezTo>
                    <a:pt x="1709" y="1636"/>
                    <a:pt x="1707" y="1636"/>
                    <a:pt x="1705" y="1636"/>
                  </a:cubicBezTo>
                  <a:cubicBezTo>
                    <a:pt x="1705" y="1636"/>
                    <a:pt x="1705" y="1636"/>
                    <a:pt x="1705" y="1636"/>
                  </a:cubicBezTo>
                  <a:cubicBezTo>
                    <a:pt x="1704" y="1635"/>
                    <a:pt x="1704" y="1635"/>
                    <a:pt x="1704" y="1635"/>
                  </a:cubicBezTo>
                  <a:cubicBezTo>
                    <a:pt x="1701" y="1635"/>
                    <a:pt x="1699" y="1634"/>
                    <a:pt x="1697" y="1633"/>
                  </a:cubicBezTo>
                  <a:cubicBezTo>
                    <a:pt x="1696" y="1633"/>
                    <a:pt x="1695" y="1632"/>
                    <a:pt x="1695" y="1632"/>
                  </a:cubicBezTo>
                  <a:cubicBezTo>
                    <a:pt x="1693" y="1632"/>
                    <a:pt x="1692" y="1631"/>
                    <a:pt x="1691" y="1630"/>
                  </a:cubicBezTo>
                  <a:cubicBezTo>
                    <a:pt x="1691" y="1630"/>
                    <a:pt x="1690" y="1630"/>
                    <a:pt x="1690" y="1630"/>
                  </a:cubicBezTo>
                  <a:cubicBezTo>
                    <a:pt x="1686" y="1628"/>
                    <a:pt x="1682" y="1625"/>
                    <a:pt x="1680" y="1622"/>
                  </a:cubicBezTo>
                  <a:close/>
                  <a:moveTo>
                    <a:pt x="1875" y="1783"/>
                  </a:moveTo>
                  <a:cubicBezTo>
                    <a:pt x="1873" y="1787"/>
                    <a:pt x="1870" y="1790"/>
                    <a:pt x="1866" y="1793"/>
                  </a:cubicBezTo>
                  <a:cubicBezTo>
                    <a:pt x="1862" y="1796"/>
                    <a:pt x="1858" y="1799"/>
                    <a:pt x="1852" y="1800"/>
                  </a:cubicBezTo>
                  <a:cubicBezTo>
                    <a:pt x="1846" y="1802"/>
                    <a:pt x="1840" y="1803"/>
                    <a:pt x="1833" y="1803"/>
                  </a:cubicBezTo>
                  <a:cubicBezTo>
                    <a:pt x="1815" y="1803"/>
                    <a:pt x="1815" y="1803"/>
                    <a:pt x="1815" y="1803"/>
                  </a:cubicBezTo>
                  <a:cubicBezTo>
                    <a:pt x="1814" y="1803"/>
                    <a:pt x="1814" y="1803"/>
                    <a:pt x="1814" y="1803"/>
                  </a:cubicBezTo>
                  <a:cubicBezTo>
                    <a:pt x="1789" y="1803"/>
                    <a:pt x="1765" y="1803"/>
                    <a:pt x="1740" y="1803"/>
                  </a:cubicBezTo>
                  <a:cubicBezTo>
                    <a:pt x="1737" y="1803"/>
                    <a:pt x="1734" y="1803"/>
                    <a:pt x="1731" y="1803"/>
                  </a:cubicBezTo>
                  <a:cubicBezTo>
                    <a:pt x="1730" y="1803"/>
                    <a:pt x="1730" y="1803"/>
                    <a:pt x="1729" y="1803"/>
                  </a:cubicBezTo>
                  <a:cubicBezTo>
                    <a:pt x="1726" y="1802"/>
                    <a:pt x="1724" y="1802"/>
                    <a:pt x="1721" y="1801"/>
                  </a:cubicBezTo>
                  <a:cubicBezTo>
                    <a:pt x="1721" y="1801"/>
                    <a:pt x="1721" y="1801"/>
                    <a:pt x="1720" y="1801"/>
                  </a:cubicBezTo>
                  <a:cubicBezTo>
                    <a:pt x="1720" y="1801"/>
                    <a:pt x="1720" y="1801"/>
                    <a:pt x="1720" y="1801"/>
                  </a:cubicBezTo>
                  <a:cubicBezTo>
                    <a:pt x="1709" y="1798"/>
                    <a:pt x="1698" y="1792"/>
                    <a:pt x="1692" y="1783"/>
                  </a:cubicBezTo>
                  <a:cubicBezTo>
                    <a:pt x="1692" y="1783"/>
                    <a:pt x="1692" y="1783"/>
                    <a:pt x="1692" y="1783"/>
                  </a:cubicBezTo>
                  <a:cubicBezTo>
                    <a:pt x="1692" y="1783"/>
                    <a:pt x="1692" y="1783"/>
                    <a:pt x="1692" y="1783"/>
                  </a:cubicBezTo>
                  <a:cubicBezTo>
                    <a:pt x="1691" y="1782"/>
                    <a:pt x="1690" y="1780"/>
                    <a:pt x="1690" y="1778"/>
                  </a:cubicBezTo>
                  <a:cubicBezTo>
                    <a:pt x="1689" y="1777"/>
                    <a:pt x="1689" y="1776"/>
                    <a:pt x="1689" y="1775"/>
                  </a:cubicBezTo>
                  <a:cubicBezTo>
                    <a:pt x="1688" y="1774"/>
                    <a:pt x="1688" y="1773"/>
                    <a:pt x="1688" y="1772"/>
                  </a:cubicBezTo>
                  <a:cubicBezTo>
                    <a:pt x="1688" y="1772"/>
                    <a:pt x="1688" y="1771"/>
                    <a:pt x="1688" y="1771"/>
                  </a:cubicBezTo>
                  <a:cubicBezTo>
                    <a:pt x="1687" y="1769"/>
                    <a:pt x="1687" y="1769"/>
                    <a:pt x="1687" y="1769"/>
                  </a:cubicBezTo>
                  <a:cubicBezTo>
                    <a:pt x="1687" y="1769"/>
                    <a:pt x="1687" y="1769"/>
                    <a:pt x="1687" y="1769"/>
                  </a:cubicBezTo>
                  <a:cubicBezTo>
                    <a:pt x="1686" y="1756"/>
                    <a:pt x="1685" y="1742"/>
                    <a:pt x="1684" y="1728"/>
                  </a:cubicBezTo>
                  <a:cubicBezTo>
                    <a:pt x="1684" y="1725"/>
                    <a:pt x="1684" y="1723"/>
                    <a:pt x="1684" y="1721"/>
                  </a:cubicBezTo>
                  <a:cubicBezTo>
                    <a:pt x="1683" y="1714"/>
                    <a:pt x="1683" y="1714"/>
                    <a:pt x="1683" y="1714"/>
                  </a:cubicBezTo>
                  <a:cubicBezTo>
                    <a:pt x="1683" y="1713"/>
                    <a:pt x="1683" y="1713"/>
                    <a:pt x="1683" y="1713"/>
                  </a:cubicBezTo>
                  <a:cubicBezTo>
                    <a:pt x="1683" y="1711"/>
                    <a:pt x="1683" y="1710"/>
                    <a:pt x="1684" y="1709"/>
                  </a:cubicBezTo>
                  <a:cubicBezTo>
                    <a:pt x="1684" y="1708"/>
                    <a:pt x="1684" y="1707"/>
                    <a:pt x="1684" y="1707"/>
                  </a:cubicBezTo>
                  <a:cubicBezTo>
                    <a:pt x="1685" y="1706"/>
                    <a:pt x="1685" y="1705"/>
                    <a:pt x="1685" y="1704"/>
                  </a:cubicBezTo>
                  <a:cubicBezTo>
                    <a:pt x="1686" y="1703"/>
                    <a:pt x="1686" y="1703"/>
                    <a:pt x="1686" y="1702"/>
                  </a:cubicBezTo>
                  <a:cubicBezTo>
                    <a:pt x="1686" y="1702"/>
                    <a:pt x="1686" y="1702"/>
                    <a:pt x="1686" y="1702"/>
                  </a:cubicBezTo>
                  <a:cubicBezTo>
                    <a:pt x="1687" y="1700"/>
                    <a:pt x="1688" y="1699"/>
                    <a:pt x="1689" y="1698"/>
                  </a:cubicBezTo>
                  <a:cubicBezTo>
                    <a:pt x="1690" y="1697"/>
                    <a:pt x="1691" y="1697"/>
                    <a:pt x="1691" y="1696"/>
                  </a:cubicBezTo>
                  <a:cubicBezTo>
                    <a:pt x="1692" y="1695"/>
                    <a:pt x="1693" y="1695"/>
                    <a:pt x="1694" y="1694"/>
                  </a:cubicBezTo>
                  <a:cubicBezTo>
                    <a:pt x="1695" y="1694"/>
                    <a:pt x="1695" y="1693"/>
                    <a:pt x="1695" y="1693"/>
                  </a:cubicBezTo>
                  <a:cubicBezTo>
                    <a:pt x="1695" y="1693"/>
                    <a:pt x="1696" y="1693"/>
                    <a:pt x="1696" y="1693"/>
                  </a:cubicBezTo>
                  <a:cubicBezTo>
                    <a:pt x="1698" y="1692"/>
                    <a:pt x="1699" y="1691"/>
                    <a:pt x="1701" y="1690"/>
                  </a:cubicBezTo>
                  <a:cubicBezTo>
                    <a:pt x="1702" y="1690"/>
                    <a:pt x="1702" y="1689"/>
                    <a:pt x="1702" y="1689"/>
                  </a:cubicBezTo>
                  <a:cubicBezTo>
                    <a:pt x="1703" y="1689"/>
                    <a:pt x="1703" y="1689"/>
                    <a:pt x="1703" y="1689"/>
                  </a:cubicBezTo>
                  <a:cubicBezTo>
                    <a:pt x="1704" y="1689"/>
                    <a:pt x="1704" y="1689"/>
                    <a:pt x="1705" y="1688"/>
                  </a:cubicBezTo>
                  <a:cubicBezTo>
                    <a:pt x="1706" y="1688"/>
                    <a:pt x="1708" y="1687"/>
                    <a:pt x="1709" y="1687"/>
                  </a:cubicBezTo>
                  <a:cubicBezTo>
                    <a:pt x="1710" y="1687"/>
                    <a:pt x="1711" y="1686"/>
                    <a:pt x="1712" y="1686"/>
                  </a:cubicBezTo>
                  <a:cubicBezTo>
                    <a:pt x="1713" y="1686"/>
                    <a:pt x="1714" y="1686"/>
                    <a:pt x="1714" y="1686"/>
                  </a:cubicBezTo>
                  <a:cubicBezTo>
                    <a:pt x="1717" y="1685"/>
                    <a:pt x="1720" y="1685"/>
                    <a:pt x="1723" y="1685"/>
                  </a:cubicBezTo>
                  <a:cubicBezTo>
                    <a:pt x="1723" y="1685"/>
                    <a:pt x="1724" y="1685"/>
                    <a:pt x="1724" y="1685"/>
                  </a:cubicBezTo>
                  <a:cubicBezTo>
                    <a:pt x="1725" y="1685"/>
                    <a:pt x="1726" y="1685"/>
                    <a:pt x="1727" y="1685"/>
                  </a:cubicBezTo>
                  <a:cubicBezTo>
                    <a:pt x="1731" y="1685"/>
                    <a:pt x="1731" y="1685"/>
                    <a:pt x="1731" y="1685"/>
                  </a:cubicBezTo>
                  <a:cubicBezTo>
                    <a:pt x="1736" y="1684"/>
                    <a:pt x="1740" y="1684"/>
                    <a:pt x="1744" y="1684"/>
                  </a:cubicBezTo>
                  <a:cubicBezTo>
                    <a:pt x="1748" y="1684"/>
                    <a:pt x="1752" y="1684"/>
                    <a:pt x="1755" y="1684"/>
                  </a:cubicBezTo>
                  <a:cubicBezTo>
                    <a:pt x="1791" y="1684"/>
                    <a:pt x="1791" y="1684"/>
                    <a:pt x="1791" y="1684"/>
                  </a:cubicBezTo>
                  <a:cubicBezTo>
                    <a:pt x="1801" y="1684"/>
                    <a:pt x="1811" y="1684"/>
                    <a:pt x="1820" y="1685"/>
                  </a:cubicBezTo>
                  <a:cubicBezTo>
                    <a:pt x="1822" y="1685"/>
                    <a:pt x="1823" y="1685"/>
                    <a:pt x="1825" y="1685"/>
                  </a:cubicBezTo>
                  <a:cubicBezTo>
                    <a:pt x="1826" y="1686"/>
                    <a:pt x="1827" y="1686"/>
                    <a:pt x="1828" y="1686"/>
                  </a:cubicBezTo>
                  <a:cubicBezTo>
                    <a:pt x="1828" y="1686"/>
                    <a:pt x="1829" y="1686"/>
                    <a:pt x="1830" y="1686"/>
                  </a:cubicBezTo>
                  <a:cubicBezTo>
                    <a:pt x="1830" y="1686"/>
                    <a:pt x="1831" y="1686"/>
                    <a:pt x="1831" y="1687"/>
                  </a:cubicBezTo>
                  <a:cubicBezTo>
                    <a:pt x="1832" y="1687"/>
                    <a:pt x="1832" y="1687"/>
                    <a:pt x="1833" y="1687"/>
                  </a:cubicBezTo>
                  <a:cubicBezTo>
                    <a:pt x="1834" y="1687"/>
                    <a:pt x="1836" y="1688"/>
                    <a:pt x="1838" y="1689"/>
                  </a:cubicBezTo>
                  <a:cubicBezTo>
                    <a:pt x="1839" y="1689"/>
                    <a:pt x="1840" y="1689"/>
                    <a:pt x="1841" y="1690"/>
                  </a:cubicBezTo>
                  <a:cubicBezTo>
                    <a:pt x="1842" y="1690"/>
                    <a:pt x="1842" y="1690"/>
                    <a:pt x="1843" y="1691"/>
                  </a:cubicBezTo>
                  <a:cubicBezTo>
                    <a:pt x="1845" y="1691"/>
                    <a:pt x="1846" y="1692"/>
                    <a:pt x="1847" y="1693"/>
                  </a:cubicBezTo>
                  <a:cubicBezTo>
                    <a:pt x="1852" y="1695"/>
                    <a:pt x="1856" y="1698"/>
                    <a:pt x="1859" y="1702"/>
                  </a:cubicBezTo>
                  <a:cubicBezTo>
                    <a:pt x="1862" y="1705"/>
                    <a:pt x="1864" y="1709"/>
                    <a:pt x="1865" y="1713"/>
                  </a:cubicBezTo>
                  <a:cubicBezTo>
                    <a:pt x="1870" y="1736"/>
                    <a:pt x="1870" y="1736"/>
                    <a:pt x="1870" y="1736"/>
                  </a:cubicBezTo>
                  <a:cubicBezTo>
                    <a:pt x="1871" y="1746"/>
                    <a:pt x="1873" y="1755"/>
                    <a:pt x="1875" y="1764"/>
                  </a:cubicBezTo>
                  <a:cubicBezTo>
                    <a:pt x="1875" y="1764"/>
                    <a:pt x="1875" y="1764"/>
                    <a:pt x="1875" y="1764"/>
                  </a:cubicBezTo>
                  <a:cubicBezTo>
                    <a:pt x="1876" y="1770"/>
                    <a:pt x="1876" y="1770"/>
                    <a:pt x="1876" y="1770"/>
                  </a:cubicBezTo>
                  <a:cubicBezTo>
                    <a:pt x="1877" y="1775"/>
                    <a:pt x="1877" y="1779"/>
                    <a:pt x="1875" y="1783"/>
                  </a:cubicBezTo>
                  <a:close/>
                  <a:moveTo>
                    <a:pt x="2041" y="1494"/>
                  </a:moveTo>
                  <a:cubicBezTo>
                    <a:pt x="2036" y="1492"/>
                    <a:pt x="2032" y="1490"/>
                    <a:pt x="2030" y="1487"/>
                  </a:cubicBezTo>
                  <a:cubicBezTo>
                    <a:pt x="2027" y="1485"/>
                    <a:pt x="2024" y="1482"/>
                    <a:pt x="2023" y="1479"/>
                  </a:cubicBezTo>
                  <a:cubicBezTo>
                    <a:pt x="2021" y="1474"/>
                    <a:pt x="2021" y="1474"/>
                    <a:pt x="2021" y="1474"/>
                  </a:cubicBezTo>
                  <a:cubicBezTo>
                    <a:pt x="2019" y="1467"/>
                    <a:pt x="2016" y="1460"/>
                    <a:pt x="2014" y="1453"/>
                  </a:cubicBezTo>
                  <a:cubicBezTo>
                    <a:pt x="2012" y="1449"/>
                    <a:pt x="2009" y="1444"/>
                    <a:pt x="2009" y="1439"/>
                  </a:cubicBezTo>
                  <a:cubicBezTo>
                    <a:pt x="2009" y="1439"/>
                    <a:pt x="2009" y="1438"/>
                    <a:pt x="2009" y="1437"/>
                  </a:cubicBezTo>
                  <a:cubicBezTo>
                    <a:pt x="2009" y="1437"/>
                    <a:pt x="2009" y="1437"/>
                    <a:pt x="2009" y="1437"/>
                  </a:cubicBezTo>
                  <a:cubicBezTo>
                    <a:pt x="2009" y="1436"/>
                    <a:pt x="2009" y="1436"/>
                    <a:pt x="2009" y="1436"/>
                  </a:cubicBezTo>
                  <a:cubicBezTo>
                    <a:pt x="2010" y="1435"/>
                    <a:pt x="2009" y="1435"/>
                    <a:pt x="2010" y="1434"/>
                  </a:cubicBezTo>
                  <a:cubicBezTo>
                    <a:pt x="2010" y="1434"/>
                    <a:pt x="2010" y="1434"/>
                    <a:pt x="2010" y="1434"/>
                  </a:cubicBezTo>
                  <a:cubicBezTo>
                    <a:pt x="2016" y="1421"/>
                    <a:pt x="2039" y="1423"/>
                    <a:pt x="2051" y="1423"/>
                  </a:cubicBezTo>
                  <a:cubicBezTo>
                    <a:pt x="2110" y="1422"/>
                    <a:pt x="2110" y="1422"/>
                    <a:pt x="2110" y="1422"/>
                  </a:cubicBezTo>
                  <a:cubicBezTo>
                    <a:pt x="2115" y="1422"/>
                    <a:pt x="2120" y="1423"/>
                    <a:pt x="2125" y="1424"/>
                  </a:cubicBezTo>
                  <a:cubicBezTo>
                    <a:pt x="2126" y="1424"/>
                    <a:pt x="2128" y="1424"/>
                    <a:pt x="2129" y="1425"/>
                  </a:cubicBezTo>
                  <a:cubicBezTo>
                    <a:pt x="2129" y="1425"/>
                    <a:pt x="2130" y="1425"/>
                    <a:pt x="2131" y="1425"/>
                  </a:cubicBezTo>
                  <a:cubicBezTo>
                    <a:pt x="2132" y="1425"/>
                    <a:pt x="2133" y="1426"/>
                    <a:pt x="2133" y="1426"/>
                  </a:cubicBezTo>
                  <a:cubicBezTo>
                    <a:pt x="2135" y="1426"/>
                    <a:pt x="2137" y="1427"/>
                    <a:pt x="2138" y="1428"/>
                  </a:cubicBezTo>
                  <a:cubicBezTo>
                    <a:pt x="2139" y="1428"/>
                    <a:pt x="2139" y="1428"/>
                    <a:pt x="2139" y="1428"/>
                  </a:cubicBezTo>
                  <a:cubicBezTo>
                    <a:pt x="2139" y="1428"/>
                    <a:pt x="2139" y="1428"/>
                    <a:pt x="2140" y="1428"/>
                  </a:cubicBezTo>
                  <a:cubicBezTo>
                    <a:pt x="2141" y="1429"/>
                    <a:pt x="2142" y="1429"/>
                    <a:pt x="2144" y="1430"/>
                  </a:cubicBezTo>
                  <a:cubicBezTo>
                    <a:pt x="2145" y="1431"/>
                    <a:pt x="2146" y="1431"/>
                    <a:pt x="2146" y="1431"/>
                  </a:cubicBezTo>
                  <a:cubicBezTo>
                    <a:pt x="2147" y="1432"/>
                    <a:pt x="2147" y="1432"/>
                    <a:pt x="2148" y="1432"/>
                  </a:cubicBezTo>
                  <a:cubicBezTo>
                    <a:pt x="2148" y="1433"/>
                    <a:pt x="2148" y="1433"/>
                    <a:pt x="2149" y="1433"/>
                  </a:cubicBezTo>
                  <a:cubicBezTo>
                    <a:pt x="2149" y="1433"/>
                    <a:pt x="2150" y="1434"/>
                    <a:pt x="2150" y="1434"/>
                  </a:cubicBezTo>
                  <a:cubicBezTo>
                    <a:pt x="2153" y="1436"/>
                    <a:pt x="2156" y="1439"/>
                    <a:pt x="2157" y="1442"/>
                  </a:cubicBezTo>
                  <a:cubicBezTo>
                    <a:pt x="2157" y="1442"/>
                    <a:pt x="2157" y="1442"/>
                    <a:pt x="2157" y="1442"/>
                  </a:cubicBezTo>
                  <a:cubicBezTo>
                    <a:pt x="2163" y="1450"/>
                    <a:pt x="2166" y="1460"/>
                    <a:pt x="2170" y="1468"/>
                  </a:cubicBezTo>
                  <a:cubicBezTo>
                    <a:pt x="2170" y="1468"/>
                    <a:pt x="2170" y="1468"/>
                    <a:pt x="2170" y="1468"/>
                  </a:cubicBezTo>
                  <a:cubicBezTo>
                    <a:pt x="2172" y="1473"/>
                    <a:pt x="2176" y="1477"/>
                    <a:pt x="2177" y="1482"/>
                  </a:cubicBezTo>
                  <a:cubicBezTo>
                    <a:pt x="2177" y="1482"/>
                    <a:pt x="2177" y="1483"/>
                    <a:pt x="2177" y="1483"/>
                  </a:cubicBezTo>
                  <a:cubicBezTo>
                    <a:pt x="2177" y="1483"/>
                    <a:pt x="2177" y="1483"/>
                    <a:pt x="2177" y="1483"/>
                  </a:cubicBezTo>
                  <a:cubicBezTo>
                    <a:pt x="2178" y="1492"/>
                    <a:pt x="2170" y="1496"/>
                    <a:pt x="2162" y="1498"/>
                  </a:cubicBezTo>
                  <a:cubicBezTo>
                    <a:pt x="2161" y="1498"/>
                    <a:pt x="2161" y="1498"/>
                    <a:pt x="2161" y="1499"/>
                  </a:cubicBezTo>
                  <a:cubicBezTo>
                    <a:pt x="2160" y="1499"/>
                    <a:pt x="2160" y="1499"/>
                    <a:pt x="2159" y="1499"/>
                  </a:cubicBezTo>
                  <a:cubicBezTo>
                    <a:pt x="2158" y="1499"/>
                    <a:pt x="2156" y="1499"/>
                    <a:pt x="2155" y="1500"/>
                  </a:cubicBezTo>
                  <a:cubicBezTo>
                    <a:pt x="2154" y="1500"/>
                    <a:pt x="2154" y="1500"/>
                    <a:pt x="2153" y="1500"/>
                  </a:cubicBezTo>
                  <a:cubicBezTo>
                    <a:pt x="2152" y="1500"/>
                    <a:pt x="2150" y="1500"/>
                    <a:pt x="2149" y="1500"/>
                  </a:cubicBezTo>
                  <a:cubicBezTo>
                    <a:pt x="2148" y="1500"/>
                    <a:pt x="2147" y="1500"/>
                    <a:pt x="2146" y="1500"/>
                  </a:cubicBezTo>
                  <a:cubicBezTo>
                    <a:pt x="2146" y="1500"/>
                    <a:pt x="2146" y="1500"/>
                    <a:pt x="2146" y="1500"/>
                  </a:cubicBezTo>
                  <a:cubicBezTo>
                    <a:pt x="2144" y="1500"/>
                    <a:pt x="2144" y="1500"/>
                    <a:pt x="2144" y="1500"/>
                  </a:cubicBezTo>
                  <a:cubicBezTo>
                    <a:pt x="2135" y="1500"/>
                    <a:pt x="2126" y="1500"/>
                    <a:pt x="2117" y="1500"/>
                  </a:cubicBezTo>
                  <a:cubicBezTo>
                    <a:pt x="2102" y="1500"/>
                    <a:pt x="2087" y="1500"/>
                    <a:pt x="2072" y="1500"/>
                  </a:cubicBezTo>
                  <a:cubicBezTo>
                    <a:pt x="2061" y="1500"/>
                    <a:pt x="2050" y="1499"/>
                    <a:pt x="2041" y="1494"/>
                  </a:cubicBezTo>
                  <a:cubicBezTo>
                    <a:pt x="2041" y="1494"/>
                    <a:pt x="2041" y="1494"/>
                    <a:pt x="2041" y="1494"/>
                  </a:cubicBezTo>
                  <a:close/>
                  <a:moveTo>
                    <a:pt x="2079" y="1621"/>
                  </a:moveTo>
                  <a:cubicBezTo>
                    <a:pt x="2076" y="1617"/>
                    <a:pt x="2073" y="1614"/>
                    <a:pt x="2072" y="1611"/>
                  </a:cubicBezTo>
                  <a:cubicBezTo>
                    <a:pt x="2064" y="1588"/>
                    <a:pt x="2064" y="1588"/>
                    <a:pt x="2064" y="1588"/>
                  </a:cubicBezTo>
                  <a:cubicBezTo>
                    <a:pt x="2061" y="1581"/>
                    <a:pt x="2059" y="1575"/>
                    <a:pt x="2056" y="1568"/>
                  </a:cubicBezTo>
                  <a:cubicBezTo>
                    <a:pt x="2056" y="1568"/>
                    <a:pt x="2056" y="1568"/>
                    <a:pt x="2056" y="1568"/>
                  </a:cubicBezTo>
                  <a:cubicBezTo>
                    <a:pt x="2055" y="1565"/>
                    <a:pt x="2055" y="1565"/>
                    <a:pt x="2055" y="1565"/>
                  </a:cubicBezTo>
                  <a:cubicBezTo>
                    <a:pt x="2054" y="1561"/>
                    <a:pt x="2054" y="1558"/>
                    <a:pt x="2055" y="1555"/>
                  </a:cubicBezTo>
                  <a:cubicBezTo>
                    <a:pt x="2056" y="1553"/>
                    <a:pt x="2057" y="1552"/>
                    <a:pt x="2059" y="1550"/>
                  </a:cubicBezTo>
                  <a:cubicBezTo>
                    <a:pt x="2059" y="1550"/>
                    <a:pt x="2059" y="1550"/>
                    <a:pt x="2060" y="1549"/>
                  </a:cubicBezTo>
                  <a:cubicBezTo>
                    <a:pt x="2060" y="1549"/>
                    <a:pt x="2061" y="1548"/>
                    <a:pt x="2061" y="1548"/>
                  </a:cubicBezTo>
                  <a:cubicBezTo>
                    <a:pt x="2064" y="1546"/>
                    <a:pt x="2068" y="1544"/>
                    <a:pt x="2072" y="1543"/>
                  </a:cubicBezTo>
                  <a:cubicBezTo>
                    <a:pt x="2076" y="1542"/>
                    <a:pt x="2080" y="1542"/>
                    <a:pt x="2084" y="1541"/>
                  </a:cubicBezTo>
                  <a:cubicBezTo>
                    <a:pt x="2100" y="1540"/>
                    <a:pt x="2117" y="1541"/>
                    <a:pt x="2125" y="1541"/>
                  </a:cubicBezTo>
                  <a:cubicBezTo>
                    <a:pt x="2153" y="1541"/>
                    <a:pt x="2202" y="1535"/>
                    <a:pt x="2218" y="1564"/>
                  </a:cubicBezTo>
                  <a:cubicBezTo>
                    <a:pt x="2218" y="1564"/>
                    <a:pt x="2218" y="1564"/>
                    <a:pt x="2218" y="1564"/>
                  </a:cubicBezTo>
                  <a:cubicBezTo>
                    <a:pt x="2218" y="1565"/>
                    <a:pt x="2218" y="1565"/>
                    <a:pt x="2218" y="1565"/>
                  </a:cubicBezTo>
                  <a:cubicBezTo>
                    <a:pt x="2218" y="1565"/>
                    <a:pt x="2218" y="1565"/>
                    <a:pt x="2218" y="1565"/>
                  </a:cubicBezTo>
                  <a:cubicBezTo>
                    <a:pt x="2224" y="1577"/>
                    <a:pt x="2230" y="1589"/>
                    <a:pt x="2236" y="1601"/>
                  </a:cubicBezTo>
                  <a:cubicBezTo>
                    <a:pt x="2238" y="1605"/>
                    <a:pt x="2241" y="1609"/>
                    <a:pt x="2242" y="1614"/>
                  </a:cubicBezTo>
                  <a:cubicBezTo>
                    <a:pt x="2242" y="1614"/>
                    <a:pt x="2242" y="1614"/>
                    <a:pt x="2242" y="1614"/>
                  </a:cubicBezTo>
                  <a:cubicBezTo>
                    <a:pt x="2242" y="1615"/>
                    <a:pt x="2242" y="1616"/>
                    <a:pt x="2242" y="1617"/>
                  </a:cubicBezTo>
                  <a:cubicBezTo>
                    <a:pt x="2242" y="1618"/>
                    <a:pt x="2242" y="1619"/>
                    <a:pt x="2242" y="1620"/>
                  </a:cubicBezTo>
                  <a:cubicBezTo>
                    <a:pt x="2242" y="1620"/>
                    <a:pt x="2242" y="1620"/>
                    <a:pt x="2242" y="1620"/>
                  </a:cubicBezTo>
                  <a:cubicBezTo>
                    <a:pt x="2242" y="1620"/>
                    <a:pt x="2242" y="1621"/>
                    <a:pt x="2242" y="1621"/>
                  </a:cubicBezTo>
                  <a:cubicBezTo>
                    <a:pt x="2242" y="1622"/>
                    <a:pt x="2241" y="1623"/>
                    <a:pt x="2240" y="1624"/>
                  </a:cubicBezTo>
                  <a:cubicBezTo>
                    <a:pt x="2240" y="1625"/>
                    <a:pt x="2240" y="1625"/>
                    <a:pt x="2240" y="1625"/>
                  </a:cubicBezTo>
                  <a:cubicBezTo>
                    <a:pt x="2239" y="1626"/>
                    <a:pt x="2238" y="1627"/>
                    <a:pt x="2237" y="1628"/>
                  </a:cubicBezTo>
                  <a:cubicBezTo>
                    <a:pt x="2237" y="1628"/>
                    <a:pt x="2237" y="1628"/>
                    <a:pt x="2237" y="1628"/>
                  </a:cubicBezTo>
                  <a:cubicBezTo>
                    <a:pt x="2236" y="1629"/>
                    <a:pt x="2236" y="1629"/>
                    <a:pt x="2236" y="1629"/>
                  </a:cubicBezTo>
                  <a:cubicBezTo>
                    <a:pt x="2235" y="1630"/>
                    <a:pt x="2234" y="1630"/>
                    <a:pt x="2234" y="1630"/>
                  </a:cubicBezTo>
                  <a:cubicBezTo>
                    <a:pt x="2231" y="1632"/>
                    <a:pt x="2229" y="1633"/>
                    <a:pt x="2225" y="1634"/>
                  </a:cubicBezTo>
                  <a:cubicBezTo>
                    <a:pt x="2225" y="1634"/>
                    <a:pt x="2224" y="1635"/>
                    <a:pt x="2223" y="1635"/>
                  </a:cubicBezTo>
                  <a:cubicBezTo>
                    <a:pt x="2221" y="1635"/>
                    <a:pt x="2220" y="1635"/>
                    <a:pt x="2219" y="1636"/>
                  </a:cubicBezTo>
                  <a:cubicBezTo>
                    <a:pt x="2218" y="1636"/>
                    <a:pt x="2218" y="1636"/>
                    <a:pt x="2217" y="1636"/>
                  </a:cubicBezTo>
                  <a:cubicBezTo>
                    <a:pt x="2217" y="1636"/>
                    <a:pt x="2216" y="1636"/>
                    <a:pt x="2216" y="1636"/>
                  </a:cubicBezTo>
                  <a:cubicBezTo>
                    <a:pt x="2187" y="1639"/>
                    <a:pt x="2156" y="1636"/>
                    <a:pt x="2126" y="1637"/>
                  </a:cubicBezTo>
                  <a:cubicBezTo>
                    <a:pt x="2123" y="1637"/>
                    <a:pt x="2120" y="1636"/>
                    <a:pt x="2117" y="1636"/>
                  </a:cubicBezTo>
                  <a:cubicBezTo>
                    <a:pt x="2117" y="1636"/>
                    <a:pt x="2117" y="1636"/>
                    <a:pt x="2117" y="1636"/>
                  </a:cubicBezTo>
                  <a:cubicBezTo>
                    <a:pt x="2106" y="1635"/>
                    <a:pt x="2095" y="1631"/>
                    <a:pt x="2086" y="1625"/>
                  </a:cubicBezTo>
                  <a:cubicBezTo>
                    <a:pt x="2083" y="1624"/>
                    <a:pt x="2081" y="1622"/>
                    <a:pt x="2079" y="1621"/>
                  </a:cubicBezTo>
                  <a:close/>
                  <a:moveTo>
                    <a:pt x="2322" y="1782"/>
                  </a:moveTo>
                  <a:cubicBezTo>
                    <a:pt x="2322" y="1783"/>
                    <a:pt x="2321" y="1783"/>
                    <a:pt x="2321" y="1784"/>
                  </a:cubicBezTo>
                  <a:cubicBezTo>
                    <a:pt x="2321" y="1785"/>
                    <a:pt x="2321" y="1785"/>
                    <a:pt x="2321" y="1786"/>
                  </a:cubicBezTo>
                  <a:cubicBezTo>
                    <a:pt x="2320" y="1787"/>
                    <a:pt x="2320" y="1788"/>
                    <a:pt x="2319" y="1789"/>
                  </a:cubicBezTo>
                  <a:cubicBezTo>
                    <a:pt x="2319" y="1789"/>
                    <a:pt x="2319" y="1789"/>
                    <a:pt x="2319" y="1790"/>
                  </a:cubicBezTo>
                  <a:cubicBezTo>
                    <a:pt x="2318" y="1790"/>
                    <a:pt x="2318" y="1791"/>
                    <a:pt x="2317" y="1791"/>
                  </a:cubicBezTo>
                  <a:cubicBezTo>
                    <a:pt x="2317" y="1791"/>
                    <a:pt x="2317" y="1792"/>
                    <a:pt x="2316" y="1792"/>
                  </a:cubicBezTo>
                  <a:cubicBezTo>
                    <a:pt x="2316" y="1792"/>
                    <a:pt x="2316" y="1792"/>
                    <a:pt x="2316" y="1793"/>
                  </a:cubicBezTo>
                  <a:cubicBezTo>
                    <a:pt x="2310" y="1798"/>
                    <a:pt x="2303" y="1800"/>
                    <a:pt x="2296" y="1801"/>
                  </a:cubicBezTo>
                  <a:cubicBezTo>
                    <a:pt x="2296" y="1801"/>
                    <a:pt x="2295" y="1801"/>
                    <a:pt x="2295" y="1801"/>
                  </a:cubicBezTo>
                  <a:cubicBezTo>
                    <a:pt x="2292" y="1802"/>
                    <a:pt x="2289" y="1802"/>
                    <a:pt x="2286" y="1802"/>
                  </a:cubicBezTo>
                  <a:cubicBezTo>
                    <a:pt x="2286" y="1802"/>
                    <a:pt x="2286" y="1802"/>
                    <a:pt x="2286" y="1802"/>
                  </a:cubicBezTo>
                  <a:cubicBezTo>
                    <a:pt x="2283" y="1802"/>
                    <a:pt x="2283" y="1802"/>
                    <a:pt x="2283" y="1802"/>
                  </a:cubicBezTo>
                  <a:cubicBezTo>
                    <a:pt x="2280" y="1802"/>
                    <a:pt x="2277" y="1802"/>
                    <a:pt x="2275" y="1802"/>
                  </a:cubicBezTo>
                  <a:cubicBezTo>
                    <a:pt x="2193" y="1802"/>
                    <a:pt x="2193" y="1802"/>
                    <a:pt x="2193" y="1802"/>
                  </a:cubicBezTo>
                  <a:cubicBezTo>
                    <a:pt x="2190" y="1802"/>
                    <a:pt x="2187" y="1802"/>
                    <a:pt x="2184" y="1802"/>
                  </a:cubicBezTo>
                  <a:cubicBezTo>
                    <a:pt x="2183" y="1801"/>
                    <a:pt x="2182" y="1801"/>
                    <a:pt x="2181" y="1801"/>
                  </a:cubicBezTo>
                  <a:cubicBezTo>
                    <a:pt x="2164" y="1799"/>
                    <a:pt x="2144" y="1791"/>
                    <a:pt x="2135" y="1776"/>
                  </a:cubicBezTo>
                  <a:cubicBezTo>
                    <a:pt x="2133" y="1774"/>
                    <a:pt x="2132" y="1772"/>
                    <a:pt x="2131" y="1770"/>
                  </a:cubicBezTo>
                  <a:cubicBezTo>
                    <a:pt x="2131" y="1769"/>
                    <a:pt x="2131" y="1769"/>
                    <a:pt x="2131" y="1769"/>
                  </a:cubicBezTo>
                  <a:cubicBezTo>
                    <a:pt x="2131" y="1769"/>
                    <a:pt x="2131" y="1769"/>
                    <a:pt x="2131" y="1769"/>
                  </a:cubicBezTo>
                  <a:cubicBezTo>
                    <a:pt x="2127" y="1757"/>
                    <a:pt x="2122" y="1746"/>
                    <a:pt x="2118" y="1734"/>
                  </a:cubicBezTo>
                  <a:cubicBezTo>
                    <a:pt x="2116" y="1728"/>
                    <a:pt x="2112" y="1720"/>
                    <a:pt x="2110" y="1713"/>
                  </a:cubicBezTo>
                  <a:cubicBezTo>
                    <a:pt x="2110" y="1713"/>
                    <a:pt x="2110" y="1713"/>
                    <a:pt x="2110" y="1713"/>
                  </a:cubicBezTo>
                  <a:cubicBezTo>
                    <a:pt x="2110" y="1713"/>
                    <a:pt x="2110" y="1712"/>
                    <a:pt x="2110" y="1712"/>
                  </a:cubicBezTo>
                  <a:cubicBezTo>
                    <a:pt x="2110" y="1712"/>
                    <a:pt x="2109" y="1711"/>
                    <a:pt x="2109" y="1710"/>
                  </a:cubicBezTo>
                  <a:cubicBezTo>
                    <a:pt x="2109" y="1707"/>
                    <a:pt x="2109" y="1704"/>
                    <a:pt x="2109" y="1701"/>
                  </a:cubicBezTo>
                  <a:cubicBezTo>
                    <a:pt x="2110" y="1699"/>
                    <a:pt x="2111" y="1698"/>
                    <a:pt x="2112" y="1696"/>
                  </a:cubicBezTo>
                  <a:cubicBezTo>
                    <a:pt x="2112" y="1696"/>
                    <a:pt x="2112" y="1696"/>
                    <a:pt x="2112" y="1696"/>
                  </a:cubicBezTo>
                  <a:cubicBezTo>
                    <a:pt x="2117" y="1688"/>
                    <a:pt x="2126" y="1685"/>
                    <a:pt x="2136" y="1684"/>
                  </a:cubicBezTo>
                  <a:cubicBezTo>
                    <a:pt x="2136" y="1684"/>
                    <a:pt x="2136" y="1684"/>
                    <a:pt x="2137" y="1684"/>
                  </a:cubicBezTo>
                  <a:cubicBezTo>
                    <a:pt x="2139" y="1684"/>
                    <a:pt x="2141" y="1684"/>
                    <a:pt x="2144" y="1684"/>
                  </a:cubicBezTo>
                  <a:cubicBezTo>
                    <a:pt x="2144" y="1684"/>
                    <a:pt x="2145" y="1683"/>
                    <a:pt x="2145" y="1683"/>
                  </a:cubicBezTo>
                  <a:cubicBezTo>
                    <a:pt x="2151" y="1683"/>
                    <a:pt x="2151" y="1683"/>
                    <a:pt x="2151" y="1683"/>
                  </a:cubicBezTo>
                  <a:cubicBezTo>
                    <a:pt x="2152" y="1683"/>
                    <a:pt x="2153" y="1683"/>
                    <a:pt x="2155" y="1683"/>
                  </a:cubicBezTo>
                  <a:cubicBezTo>
                    <a:pt x="2180" y="1683"/>
                    <a:pt x="2205" y="1683"/>
                    <a:pt x="2231" y="1683"/>
                  </a:cubicBezTo>
                  <a:cubicBezTo>
                    <a:pt x="2231" y="1683"/>
                    <a:pt x="2231" y="1683"/>
                    <a:pt x="2231" y="1683"/>
                  </a:cubicBezTo>
                  <a:cubicBezTo>
                    <a:pt x="2231" y="1683"/>
                    <a:pt x="2231" y="1683"/>
                    <a:pt x="2231" y="1683"/>
                  </a:cubicBezTo>
                  <a:cubicBezTo>
                    <a:pt x="2234" y="1683"/>
                    <a:pt x="2237" y="1683"/>
                    <a:pt x="2240" y="1684"/>
                  </a:cubicBezTo>
                  <a:cubicBezTo>
                    <a:pt x="2240" y="1684"/>
                    <a:pt x="2241" y="1684"/>
                    <a:pt x="2241" y="1684"/>
                  </a:cubicBezTo>
                  <a:cubicBezTo>
                    <a:pt x="2258" y="1686"/>
                    <a:pt x="2277" y="1693"/>
                    <a:pt x="2287" y="1706"/>
                  </a:cubicBezTo>
                  <a:cubicBezTo>
                    <a:pt x="2289" y="1708"/>
                    <a:pt x="2290" y="1710"/>
                    <a:pt x="2291" y="1712"/>
                  </a:cubicBezTo>
                  <a:cubicBezTo>
                    <a:pt x="2294" y="1717"/>
                    <a:pt x="2294" y="1717"/>
                    <a:pt x="2294" y="1717"/>
                  </a:cubicBezTo>
                  <a:cubicBezTo>
                    <a:pt x="2299" y="1727"/>
                    <a:pt x="2304" y="1737"/>
                    <a:pt x="2309" y="1748"/>
                  </a:cubicBezTo>
                  <a:cubicBezTo>
                    <a:pt x="2312" y="1754"/>
                    <a:pt x="2318" y="1762"/>
                    <a:pt x="2320" y="1771"/>
                  </a:cubicBezTo>
                  <a:cubicBezTo>
                    <a:pt x="2322" y="1775"/>
                    <a:pt x="2323" y="1778"/>
                    <a:pt x="2322" y="1782"/>
                  </a:cubicBezTo>
                  <a:close/>
                  <a:moveTo>
                    <a:pt x="2340" y="1624"/>
                  </a:moveTo>
                  <a:cubicBezTo>
                    <a:pt x="2338" y="1622"/>
                    <a:pt x="2337" y="1621"/>
                    <a:pt x="2335" y="1620"/>
                  </a:cubicBezTo>
                  <a:cubicBezTo>
                    <a:pt x="2331" y="1617"/>
                    <a:pt x="2328" y="1613"/>
                    <a:pt x="2326" y="1610"/>
                  </a:cubicBezTo>
                  <a:cubicBezTo>
                    <a:pt x="2324" y="1607"/>
                    <a:pt x="2324" y="1607"/>
                    <a:pt x="2324" y="1607"/>
                  </a:cubicBezTo>
                  <a:cubicBezTo>
                    <a:pt x="2324" y="1607"/>
                    <a:pt x="2324" y="1607"/>
                    <a:pt x="2324" y="1607"/>
                  </a:cubicBezTo>
                  <a:cubicBezTo>
                    <a:pt x="2317" y="1594"/>
                    <a:pt x="2310" y="1582"/>
                    <a:pt x="2303" y="1569"/>
                  </a:cubicBezTo>
                  <a:cubicBezTo>
                    <a:pt x="2303" y="1569"/>
                    <a:pt x="2303" y="1569"/>
                    <a:pt x="2303" y="1569"/>
                  </a:cubicBezTo>
                  <a:cubicBezTo>
                    <a:pt x="2300" y="1564"/>
                    <a:pt x="2300" y="1564"/>
                    <a:pt x="2300" y="1564"/>
                  </a:cubicBezTo>
                  <a:cubicBezTo>
                    <a:pt x="2298" y="1561"/>
                    <a:pt x="2298" y="1558"/>
                    <a:pt x="2298" y="1555"/>
                  </a:cubicBezTo>
                  <a:cubicBezTo>
                    <a:pt x="2299" y="1552"/>
                    <a:pt x="2300" y="1550"/>
                    <a:pt x="2303" y="1547"/>
                  </a:cubicBezTo>
                  <a:cubicBezTo>
                    <a:pt x="2306" y="1545"/>
                    <a:pt x="2309" y="1544"/>
                    <a:pt x="2313" y="1542"/>
                  </a:cubicBezTo>
                  <a:cubicBezTo>
                    <a:pt x="2318" y="1541"/>
                    <a:pt x="2323" y="1541"/>
                    <a:pt x="2329" y="1541"/>
                  </a:cubicBezTo>
                  <a:cubicBezTo>
                    <a:pt x="2330" y="1541"/>
                    <a:pt x="2330" y="1541"/>
                    <a:pt x="2330" y="1541"/>
                  </a:cubicBezTo>
                  <a:cubicBezTo>
                    <a:pt x="2342" y="1540"/>
                    <a:pt x="2356" y="1540"/>
                    <a:pt x="2363" y="1540"/>
                  </a:cubicBezTo>
                  <a:cubicBezTo>
                    <a:pt x="2394" y="1540"/>
                    <a:pt x="2443" y="1534"/>
                    <a:pt x="2463" y="1564"/>
                  </a:cubicBezTo>
                  <a:cubicBezTo>
                    <a:pt x="2470" y="1573"/>
                    <a:pt x="2476" y="1583"/>
                    <a:pt x="2483" y="1593"/>
                  </a:cubicBezTo>
                  <a:cubicBezTo>
                    <a:pt x="2486" y="1598"/>
                    <a:pt x="2492" y="1605"/>
                    <a:pt x="2495" y="1611"/>
                  </a:cubicBezTo>
                  <a:cubicBezTo>
                    <a:pt x="2497" y="1614"/>
                    <a:pt x="2498" y="1617"/>
                    <a:pt x="2498" y="1620"/>
                  </a:cubicBezTo>
                  <a:cubicBezTo>
                    <a:pt x="2498" y="1621"/>
                    <a:pt x="2497" y="1623"/>
                    <a:pt x="2496" y="1625"/>
                  </a:cubicBezTo>
                  <a:cubicBezTo>
                    <a:pt x="2496" y="1626"/>
                    <a:pt x="2495" y="1627"/>
                    <a:pt x="2494" y="1628"/>
                  </a:cubicBezTo>
                  <a:cubicBezTo>
                    <a:pt x="2494" y="1628"/>
                    <a:pt x="2494" y="1628"/>
                    <a:pt x="2494" y="1628"/>
                  </a:cubicBezTo>
                  <a:cubicBezTo>
                    <a:pt x="2494" y="1628"/>
                    <a:pt x="2494" y="1628"/>
                    <a:pt x="2494" y="1628"/>
                  </a:cubicBezTo>
                  <a:cubicBezTo>
                    <a:pt x="2493" y="1629"/>
                    <a:pt x="2493" y="1629"/>
                    <a:pt x="2492" y="1630"/>
                  </a:cubicBezTo>
                  <a:cubicBezTo>
                    <a:pt x="2492" y="1630"/>
                    <a:pt x="2491" y="1630"/>
                    <a:pt x="2491" y="1630"/>
                  </a:cubicBezTo>
                  <a:cubicBezTo>
                    <a:pt x="2490" y="1631"/>
                    <a:pt x="2489" y="1631"/>
                    <a:pt x="2488" y="1632"/>
                  </a:cubicBezTo>
                  <a:cubicBezTo>
                    <a:pt x="2487" y="1632"/>
                    <a:pt x="2485" y="1633"/>
                    <a:pt x="2484" y="1633"/>
                  </a:cubicBezTo>
                  <a:cubicBezTo>
                    <a:pt x="2484" y="1633"/>
                    <a:pt x="2484" y="1634"/>
                    <a:pt x="2484" y="1634"/>
                  </a:cubicBezTo>
                  <a:cubicBezTo>
                    <a:pt x="2484" y="1634"/>
                    <a:pt x="2483" y="1634"/>
                    <a:pt x="2483" y="1634"/>
                  </a:cubicBezTo>
                  <a:cubicBezTo>
                    <a:pt x="2469" y="1638"/>
                    <a:pt x="2448" y="1636"/>
                    <a:pt x="2434" y="1636"/>
                  </a:cubicBezTo>
                  <a:cubicBezTo>
                    <a:pt x="2418" y="1636"/>
                    <a:pt x="2401" y="1636"/>
                    <a:pt x="2385" y="1636"/>
                  </a:cubicBezTo>
                  <a:cubicBezTo>
                    <a:pt x="2370" y="1636"/>
                    <a:pt x="2353" y="1632"/>
                    <a:pt x="2340" y="1624"/>
                  </a:cubicBezTo>
                  <a:close/>
                  <a:moveTo>
                    <a:pt x="2605" y="1791"/>
                  </a:moveTo>
                  <a:cubicBezTo>
                    <a:pt x="2605" y="1791"/>
                    <a:pt x="2605" y="1791"/>
                    <a:pt x="2604" y="1791"/>
                  </a:cubicBezTo>
                  <a:cubicBezTo>
                    <a:pt x="2602" y="1794"/>
                    <a:pt x="2598" y="1797"/>
                    <a:pt x="2593" y="1798"/>
                  </a:cubicBezTo>
                  <a:cubicBezTo>
                    <a:pt x="2589" y="1800"/>
                    <a:pt x="2583" y="1801"/>
                    <a:pt x="2576" y="1801"/>
                  </a:cubicBezTo>
                  <a:cubicBezTo>
                    <a:pt x="2569" y="1801"/>
                    <a:pt x="2569" y="1801"/>
                    <a:pt x="2569" y="1801"/>
                  </a:cubicBezTo>
                  <a:cubicBezTo>
                    <a:pt x="2569" y="1801"/>
                    <a:pt x="2569" y="1801"/>
                    <a:pt x="2569" y="1801"/>
                  </a:cubicBezTo>
                  <a:cubicBezTo>
                    <a:pt x="2541" y="1801"/>
                    <a:pt x="2512" y="1801"/>
                    <a:pt x="2483" y="1801"/>
                  </a:cubicBezTo>
                  <a:cubicBezTo>
                    <a:pt x="2480" y="1801"/>
                    <a:pt x="2476" y="1801"/>
                    <a:pt x="2473" y="1801"/>
                  </a:cubicBezTo>
                  <a:cubicBezTo>
                    <a:pt x="2473" y="1801"/>
                    <a:pt x="2473" y="1801"/>
                    <a:pt x="2473" y="1801"/>
                  </a:cubicBezTo>
                  <a:cubicBezTo>
                    <a:pt x="2453" y="1799"/>
                    <a:pt x="2432" y="1790"/>
                    <a:pt x="2419" y="1775"/>
                  </a:cubicBezTo>
                  <a:cubicBezTo>
                    <a:pt x="2418" y="1773"/>
                    <a:pt x="2416" y="1771"/>
                    <a:pt x="2415" y="1769"/>
                  </a:cubicBezTo>
                  <a:cubicBezTo>
                    <a:pt x="2415" y="1769"/>
                    <a:pt x="2415" y="1769"/>
                    <a:pt x="2415" y="1769"/>
                  </a:cubicBezTo>
                  <a:cubicBezTo>
                    <a:pt x="2415" y="1769"/>
                    <a:pt x="2415" y="1769"/>
                    <a:pt x="2415" y="1769"/>
                  </a:cubicBezTo>
                  <a:cubicBezTo>
                    <a:pt x="2409" y="1758"/>
                    <a:pt x="2402" y="1747"/>
                    <a:pt x="2396" y="1736"/>
                  </a:cubicBezTo>
                  <a:cubicBezTo>
                    <a:pt x="2392" y="1728"/>
                    <a:pt x="2383" y="1716"/>
                    <a:pt x="2381" y="1706"/>
                  </a:cubicBezTo>
                  <a:cubicBezTo>
                    <a:pt x="2381" y="1706"/>
                    <a:pt x="2381" y="1706"/>
                    <a:pt x="2381" y="1706"/>
                  </a:cubicBezTo>
                  <a:cubicBezTo>
                    <a:pt x="2380" y="1705"/>
                    <a:pt x="2380" y="1704"/>
                    <a:pt x="2380" y="1703"/>
                  </a:cubicBezTo>
                  <a:cubicBezTo>
                    <a:pt x="2379" y="1693"/>
                    <a:pt x="2387" y="1688"/>
                    <a:pt x="2396" y="1685"/>
                  </a:cubicBezTo>
                  <a:cubicBezTo>
                    <a:pt x="2396" y="1685"/>
                    <a:pt x="2396" y="1685"/>
                    <a:pt x="2396" y="1685"/>
                  </a:cubicBezTo>
                  <a:cubicBezTo>
                    <a:pt x="2396" y="1685"/>
                    <a:pt x="2397" y="1685"/>
                    <a:pt x="2397" y="1685"/>
                  </a:cubicBezTo>
                  <a:cubicBezTo>
                    <a:pt x="2398" y="1685"/>
                    <a:pt x="2398" y="1685"/>
                    <a:pt x="2399" y="1684"/>
                  </a:cubicBezTo>
                  <a:cubicBezTo>
                    <a:pt x="2403" y="1683"/>
                    <a:pt x="2408" y="1683"/>
                    <a:pt x="2413" y="1683"/>
                  </a:cubicBezTo>
                  <a:cubicBezTo>
                    <a:pt x="2470" y="1683"/>
                    <a:pt x="2470" y="1683"/>
                    <a:pt x="2470" y="1683"/>
                  </a:cubicBezTo>
                  <a:cubicBezTo>
                    <a:pt x="2479" y="1683"/>
                    <a:pt x="2489" y="1683"/>
                    <a:pt x="2498" y="1683"/>
                  </a:cubicBezTo>
                  <a:cubicBezTo>
                    <a:pt x="2498" y="1683"/>
                    <a:pt x="2498" y="1683"/>
                    <a:pt x="2498" y="1683"/>
                  </a:cubicBezTo>
                  <a:cubicBezTo>
                    <a:pt x="2499" y="1683"/>
                    <a:pt x="2499" y="1683"/>
                    <a:pt x="2500" y="1683"/>
                  </a:cubicBezTo>
                  <a:cubicBezTo>
                    <a:pt x="2502" y="1683"/>
                    <a:pt x="2505" y="1683"/>
                    <a:pt x="2507" y="1683"/>
                  </a:cubicBezTo>
                  <a:cubicBezTo>
                    <a:pt x="2508" y="1683"/>
                    <a:pt x="2508" y="1683"/>
                    <a:pt x="2509" y="1683"/>
                  </a:cubicBezTo>
                  <a:cubicBezTo>
                    <a:pt x="2527" y="1685"/>
                    <a:pt x="2546" y="1692"/>
                    <a:pt x="2558" y="1705"/>
                  </a:cubicBezTo>
                  <a:cubicBezTo>
                    <a:pt x="2559" y="1705"/>
                    <a:pt x="2560" y="1706"/>
                    <a:pt x="2561" y="1707"/>
                  </a:cubicBezTo>
                  <a:cubicBezTo>
                    <a:pt x="2561" y="1708"/>
                    <a:pt x="2562" y="1708"/>
                    <a:pt x="2562" y="1709"/>
                  </a:cubicBezTo>
                  <a:cubicBezTo>
                    <a:pt x="2563" y="1710"/>
                    <a:pt x="2563" y="1710"/>
                    <a:pt x="2564" y="1711"/>
                  </a:cubicBezTo>
                  <a:cubicBezTo>
                    <a:pt x="2564" y="1711"/>
                    <a:pt x="2564" y="1711"/>
                    <a:pt x="2564" y="1711"/>
                  </a:cubicBezTo>
                  <a:cubicBezTo>
                    <a:pt x="2566" y="1713"/>
                    <a:pt x="2566" y="1713"/>
                    <a:pt x="2566" y="1713"/>
                  </a:cubicBezTo>
                  <a:cubicBezTo>
                    <a:pt x="2571" y="1721"/>
                    <a:pt x="2576" y="1729"/>
                    <a:pt x="2582" y="1737"/>
                  </a:cubicBezTo>
                  <a:cubicBezTo>
                    <a:pt x="2582" y="1737"/>
                    <a:pt x="2582" y="1737"/>
                    <a:pt x="2582" y="1737"/>
                  </a:cubicBezTo>
                  <a:cubicBezTo>
                    <a:pt x="2589" y="1748"/>
                    <a:pt x="2599" y="1759"/>
                    <a:pt x="2605" y="1772"/>
                  </a:cubicBezTo>
                  <a:cubicBezTo>
                    <a:pt x="2606" y="1773"/>
                    <a:pt x="2606" y="1773"/>
                    <a:pt x="2606" y="1774"/>
                  </a:cubicBezTo>
                  <a:cubicBezTo>
                    <a:pt x="2607" y="1775"/>
                    <a:pt x="2607" y="1775"/>
                    <a:pt x="2607" y="1775"/>
                  </a:cubicBezTo>
                  <a:cubicBezTo>
                    <a:pt x="2609" y="1782"/>
                    <a:pt x="2608" y="1787"/>
                    <a:pt x="2605" y="1791"/>
                  </a:cubicBezTo>
                  <a:close/>
                  <a:moveTo>
                    <a:pt x="2937" y="318"/>
                  </a:moveTo>
                  <a:cubicBezTo>
                    <a:pt x="3034" y="414"/>
                    <a:pt x="3089" y="549"/>
                    <a:pt x="3089" y="685"/>
                  </a:cubicBezTo>
                  <a:cubicBezTo>
                    <a:pt x="3089" y="821"/>
                    <a:pt x="3034" y="955"/>
                    <a:pt x="2937" y="1051"/>
                  </a:cubicBezTo>
                  <a:cubicBezTo>
                    <a:pt x="3050" y="999"/>
                    <a:pt x="3153" y="855"/>
                    <a:pt x="3152" y="685"/>
                  </a:cubicBezTo>
                  <a:cubicBezTo>
                    <a:pt x="3153" y="514"/>
                    <a:pt x="3050" y="371"/>
                    <a:pt x="2937" y="318"/>
                  </a:cubicBezTo>
                  <a:close/>
                  <a:moveTo>
                    <a:pt x="216" y="318"/>
                  </a:moveTo>
                  <a:cubicBezTo>
                    <a:pt x="104" y="371"/>
                    <a:pt x="0" y="514"/>
                    <a:pt x="2" y="685"/>
                  </a:cubicBezTo>
                  <a:cubicBezTo>
                    <a:pt x="0" y="855"/>
                    <a:pt x="104" y="999"/>
                    <a:pt x="216" y="1051"/>
                  </a:cubicBezTo>
                  <a:cubicBezTo>
                    <a:pt x="120" y="955"/>
                    <a:pt x="64" y="821"/>
                    <a:pt x="65" y="685"/>
                  </a:cubicBezTo>
                  <a:cubicBezTo>
                    <a:pt x="64" y="549"/>
                    <a:pt x="120" y="414"/>
                    <a:pt x="216" y="318"/>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a:p>
          </p:txBody>
        </p:sp>
        <p:sp>
          <p:nvSpPr>
            <p:cNvPr id="16" name="Freeform 58"/>
            <p:cNvSpPr>
              <a:spLocks noEditPoints="1"/>
            </p:cNvSpPr>
            <p:nvPr/>
          </p:nvSpPr>
          <p:spPr bwMode="black">
            <a:xfrm>
              <a:off x="800252" y="2152838"/>
              <a:ext cx="750584" cy="804491"/>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a:p>
          </p:txBody>
        </p:sp>
      </p:grpSp>
    </p:spTree>
    <p:extLst>
      <p:ext uri="{BB962C8B-B14F-4D97-AF65-F5344CB8AC3E}">
        <p14:creationId xmlns:p14="http://schemas.microsoft.com/office/powerpoint/2010/main" val="2130742788"/>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s-AR" dirty="0" smtClean="0"/>
              <a:t>Administración de Máquinas Virtuales</a:t>
            </a:r>
            <a:endParaRPr lang="es-AR" dirty="0"/>
          </a:p>
        </p:txBody>
      </p:sp>
      <p:sp>
        <p:nvSpPr>
          <p:cNvPr id="6" name="Text Placeholder 4"/>
          <p:cNvSpPr txBox="1">
            <a:spLocks/>
          </p:cNvSpPr>
          <p:nvPr/>
        </p:nvSpPr>
        <p:spPr>
          <a:xfrm>
            <a:off x="1830330" y="1900637"/>
            <a:ext cx="9849041" cy="1307251"/>
          </a:xfrm>
          <a:prstGeom prst="rect">
            <a:avLst/>
          </a:prstGeom>
          <a:solidFill>
            <a:schemeClr val="tx1">
              <a:alpha val="5000"/>
            </a:schemeClr>
          </a:solidFill>
        </p:spPr>
        <p:txBody>
          <a:bodyPr lIns="137102" tIns="0" rIns="182800" bIns="0" anchor="ctr"/>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768"/>
              </a:spcBef>
              <a:buSzTx/>
            </a:pPr>
            <a:r>
              <a:rPr lang="es-AR" sz="2399" spc="-71" dirty="0" smtClean="0">
                <a:solidFill>
                  <a:schemeClr val="accent2">
                    <a:alpha val="99000"/>
                  </a:schemeClr>
                </a:solidFill>
                <a:latin typeface="Segoe UI Light" pitchFamily="34" charset="0"/>
                <a:cs typeface="Segoe UI Light" pitchFamily="34" charset="0"/>
              </a:rPr>
              <a:t>Modo de Aprovisionamiento Rápido de Máquina Virtual</a:t>
            </a:r>
            <a:endParaRPr lang="es-AR" sz="2399" spc="-71" dirty="0" smtClean="0">
              <a:gradFill>
                <a:gsLst>
                  <a:gs pos="0">
                    <a:srgbClr val="292929"/>
                  </a:gs>
                  <a:gs pos="100000">
                    <a:srgbClr val="292929"/>
                  </a:gs>
                </a:gsLst>
                <a:lin ang="5400000" scaled="0"/>
              </a:gradFill>
              <a:latin typeface="Segoe UI Light"/>
            </a:endParaRPr>
          </a:p>
          <a:p>
            <a:pPr fontAlgn="ctr">
              <a:lnSpc>
                <a:spcPct val="100000"/>
              </a:lnSpc>
              <a:spcBef>
                <a:spcPts val="0"/>
              </a:spcBef>
              <a:spcAft>
                <a:spcPct val="0"/>
              </a:spcAft>
              <a:buSzTx/>
              <a:tabLst>
                <a:tab pos="304598" algn="l"/>
              </a:tabLst>
            </a:pPr>
            <a:r>
              <a:rPr lang="es-AR" sz="1600" dirty="0" smtClean="0">
                <a:solidFill>
                  <a:srgbClr val="525051">
                    <a:alpha val="99000"/>
                  </a:srgbClr>
                </a:solidFill>
                <a:latin typeface="Segoe UI"/>
              </a:rPr>
              <a:t>Soporte para creación de Maquina Virtual en un solo comando</a:t>
            </a:r>
            <a:endParaRPr lang="es-AR" sz="1600" kern="0" dirty="0">
              <a:ln>
                <a:solidFill>
                  <a:prstClr val="white">
                    <a:alpha val="0"/>
                  </a:prstClr>
                </a:solidFill>
              </a:ln>
              <a:solidFill>
                <a:srgbClr val="373737"/>
              </a:solidFill>
              <a:latin typeface="Segoe UI"/>
              <a:cs typeface="Arial" pitchFamily="34" charset="0"/>
            </a:endParaRPr>
          </a:p>
        </p:txBody>
      </p:sp>
      <p:sp>
        <p:nvSpPr>
          <p:cNvPr id="7" name="Rectangle 6"/>
          <p:cNvSpPr>
            <a:spLocks noChangeAspect="1"/>
          </p:cNvSpPr>
          <p:nvPr/>
        </p:nvSpPr>
        <p:spPr bwMode="auto">
          <a:xfrm>
            <a:off x="522151" y="1900637"/>
            <a:ext cx="1309347" cy="130934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91388" tIns="45695" rIns="91388" bIns="45695" rtlCol="0" anchor="ctr"/>
          <a:lstStyle/>
          <a:p>
            <a:pPr algn="ctr"/>
            <a:endParaRPr lang="en-US" sz="1800" dirty="0"/>
          </a:p>
        </p:txBody>
      </p:sp>
      <p:sp>
        <p:nvSpPr>
          <p:cNvPr id="8" name="Rectangle 7"/>
          <p:cNvSpPr>
            <a:spLocks/>
          </p:cNvSpPr>
          <p:nvPr/>
        </p:nvSpPr>
        <p:spPr bwMode="auto">
          <a:xfrm>
            <a:off x="522158" y="3390853"/>
            <a:ext cx="1307250" cy="130725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00" tIns="45701" rIns="91400" bIns="45701" rtlCol="0" anchor="ctr"/>
          <a:lstStyle/>
          <a:p>
            <a:pPr algn="ctr"/>
            <a:endParaRPr lang="en-US" sz="1800" dirty="0"/>
          </a:p>
        </p:txBody>
      </p:sp>
      <p:sp>
        <p:nvSpPr>
          <p:cNvPr id="9" name="Rectangle 8"/>
          <p:cNvSpPr>
            <a:spLocks/>
          </p:cNvSpPr>
          <p:nvPr/>
        </p:nvSpPr>
        <p:spPr bwMode="auto">
          <a:xfrm>
            <a:off x="522158" y="4878976"/>
            <a:ext cx="1307250" cy="130725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1388" tIns="45695" rIns="91388" bIns="45695" rtlCol="0" anchor="ctr"/>
          <a:lstStyle/>
          <a:p>
            <a:pPr algn="ctr"/>
            <a:endParaRPr lang="en-US" sz="1800" dirty="0"/>
          </a:p>
        </p:txBody>
      </p:sp>
      <p:sp>
        <p:nvSpPr>
          <p:cNvPr id="10" name="Text Placeholder 4"/>
          <p:cNvSpPr txBox="1">
            <a:spLocks/>
          </p:cNvSpPr>
          <p:nvPr/>
        </p:nvSpPr>
        <p:spPr>
          <a:xfrm>
            <a:off x="1831498" y="4878976"/>
            <a:ext cx="9849041" cy="1307251"/>
          </a:xfrm>
          <a:prstGeom prst="rect">
            <a:avLst/>
          </a:prstGeom>
          <a:solidFill>
            <a:schemeClr val="tx1">
              <a:alpha val="5000"/>
            </a:schemeClr>
          </a:solidFill>
        </p:spPr>
        <p:txBody>
          <a:bodyPr lIns="137102" tIns="0" rIns="182800" bIns="0" anchor="ctr"/>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768"/>
              </a:spcBef>
              <a:buSzTx/>
            </a:pPr>
            <a:r>
              <a:rPr lang="es-AR" sz="2399" spc="-71" dirty="0" smtClean="0">
                <a:solidFill>
                  <a:schemeClr val="accent2">
                    <a:alpha val="99000"/>
                  </a:schemeClr>
                </a:solidFill>
                <a:latin typeface="Segoe UI Light" pitchFamily="34" charset="0"/>
                <a:cs typeface="Segoe UI Light" pitchFamily="34" charset="0"/>
              </a:rPr>
              <a:t>Creación de Múltiples Maquinas </a:t>
            </a:r>
            <a:r>
              <a:rPr lang="es-AR" sz="2399" spc="-71" dirty="0">
                <a:solidFill>
                  <a:schemeClr val="accent2">
                    <a:alpha val="99000"/>
                  </a:schemeClr>
                </a:solidFill>
                <a:latin typeface="Segoe UI Light" pitchFamily="34" charset="0"/>
                <a:cs typeface="Segoe UI Light" pitchFamily="34" charset="0"/>
              </a:rPr>
              <a:t>V</a:t>
            </a:r>
            <a:r>
              <a:rPr lang="es-AR" sz="2399" spc="-71" dirty="0" smtClean="0">
                <a:solidFill>
                  <a:schemeClr val="accent2">
                    <a:alpha val="99000"/>
                  </a:schemeClr>
                </a:solidFill>
                <a:latin typeface="Segoe UI Light" pitchFamily="34" charset="0"/>
                <a:cs typeface="Segoe UI Light" pitchFamily="34" charset="0"/>
              </a:rPr>
              <a:t>irtuales predefinidas en lote</a:t>
            </a:r>
          </a:p>
          <a:p>
            <a:pPr>
              <a:lnSpc>
                <a:spcPct val="100000"/>
              </a:lnSpc>
              <a:spcBef>
                <a:spcPts val="0"/>
              </a:spcBef>
              <a:buSzTx/>
            </a:pPr>
            <a:r>
              <a:rPr lang="es-AR" sz="1600" dirty="0" smtClean="0">
                <a:solidFill>
                  <a:srgbClr val="525051">
                    <a:alpha val="99000"/>
                  </a:srgbClr>
                </a:solidFill>
                <a:latin typeface="Segoe UI"/>
              </a:rPr>
              <a:t>New-</a:t>
            </a:r>
            <a:r>
              <a:rPr lang="es-AR" sz="1600" dirty="0" err="1" smtClean="0">
                <a:solidFill>
                  <a:srgbClr val="525051">
                    <a:alpha val="99000"/>
                  </a:srgbClr>
                </a:solidFill>
                <a:latin typeface="Segoe UI"/>
              </a:rPr>
              <a:t>AzureVM</a:t>
            </a:r>
            <a:r>
              <a:rPr lang="es-AR" sz="1600" dirty="0" smtClean="0">
                <a:solidFill>
                  <a:srgbClr val="525051">
                    <a:alpha val="99000"/>
                  </a:srgbClr>
                </a:solidFill>
                <a:latin typeface="Segoe UI"/>
              </a:rPr>
              <a:t> -</a:t>
            </a:r>
            <a:r>
              <a:rPr lang="es-AR" sz="1600" dirty="0" err="1" smtClean="0">
                <a:solidFill>
                  <a:srgbClr val="525051">
                    <a:alpha val="99000"/>
                  </a:srgbClr>
                </a:solidFill>
                <a:latin typeface="Segoe UI"/>
              </a:rPr>
              <a:t>VMs</a:t>
            </a:r>
            <a:r>
              <a:rPr lang="es-AR" sz="1600" dirty="0" smtClean="0">
                <a:solidFill>
                  <a:srgbClr val="525051">
                    <a:alpha val="99000"/>
                  </a:srgbClr>
                </a:solidFill>
                <a:latin typeface="Segoe UI"/>
              </a:rPr>
              <a:t> $vm1, $vm2, $vm3</a:t>
            </a:r>
            <a:endParaRPr lang="es-AR" sz="1600" dirty="0">
              <a:solidFill>
                <a:srgbClr val="525051">
                  <a:alpha val="99000"/>
                </a:srgbClr>
              </a:solidFill>
              <a:latin typeface="Segoe UI"/>
            </a:endParaRPr>
          </a:p>
        </p:txBody>
      </p:sp>
      <p:sp>
        <p:nvSpPr>
          <p:cNvPr id="11" name="Text Placeholder 4"/>
          <p:cNvSpPr txBox="1">
            <a:spLocks/>
          </p:cNvSpPr>
          <p:nvPr/>
        </p:nvSpPr>
        <p:spPr>
          <a:xfrm>
            <a:off x="1830330" y="3390853"/>
            <a:ext cx="9849041" cy="1307251"/>
          </a:xfrm>
          <a:prstGeom prst="rect">
            <a:avLst/>
          </a:prstGeom>
          <a:solidFill>
            <a:schemeClr val="tx1">
              <a:alpha val="5000"/>
            </a:schemeClr>
          </a:solidFill>
        </p:spPr>
        <p:txBody>
          <a:bodyPr lIns="137102" tIns="0" rIns="182800" bIns="0" anchor="ctr"/>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768"/>
              </a:spcBef>
              <a:buSzTx/>
            </a:pPr>
            <a:r>
              <a:rPr lang="es-AR" sz="2399" spc="-71" dirty="0" smtClean="0">
                <a:solidFill>
                  <a:schemeClr val="accent2">
                    <a:alpha val="99000"/>
                  </a:schemeClr>
                </a:solidFill>
                <a:latin typeface="Segoe UI Light" pitchFamily="34" charset="0"/>
                <a:cs typeface="Segoe UI Light" pitchFamily="34" charset="0"/>
              </a:rPr>
              <a:t>Modo de Configuración de Aprovisionamiento Avanzado</a:t>
            </a:r>
          </a:p>
          <a:p>
            <a:pPr fontAlgn="ctr">
              <a:lnSpc>
                <a:spcPct val="100000"/>
              </a:lnSpc>
              <a:spcBef>
                <a:spcPts val="0"/>
              </a:spcBef>
              <a:spcAft>
                <a:spcPct val="0"/>
              </a:spcAft>
              <a:buSzTx/>
              <a:tabLst>
                <a:tab pos="304598" algn="l"/>
              </a:tabLst>
            </a:pPr>
            <a:r>
              <a:rPr lang="es-AR" sz="1600" dirty="0" smtClean="0">
                <a:solidFill>
                  <a:srgbClr val="525051">
                    <a:alpha val="99000"/>
                  </a:srgbClr>
                </a:solidFill>
                <a:latin typeface="Segoe UI"/>
              </a:rPr>
              <a:t>Aprovisionamiento con: </a:t>
            </a:r>
            <a:r>
              <a:rPr lang="es-AR" sz="1600" dirty="0" err="1" smtClean="0">
                <a:solidFill>
                  <a:srgbClr val="525051">
                    <a:alpha val="99000"/>
                  </a:srgbClr>
                </a:solidFill>
                <a:latin typeface="Segoe UI"/>
              </a:rPr>
              <a:t>Endpoints</a:t>
            </a:r>
            <a:r>
              <a:rPr lang="es-AR" sz="1600" dirty="0" smtClean="0">
                <a:solidFill>
                  <a:srgbClr val="525051">
                    <a:alpha val="99000"/>
                  </a:srgbClr>
                </a:solidFill>
                <a:latin typeface="Segoe UI"/>
              </a:rPr>
              <a:t>, Discos de Datos</a:t>
            </a:r>
          </a:p>
          <a:p>
            <a:pPr fontAlgn="ctr">
              <a:lnSpc>
                <a:spcPct val="100000"/>
              </a:lnSpc>
              <a:spcBef>
                <a:spcPts val="0"/>
              </a:spcBef>
              <a:spcAft>
                <a:spcPct val="0"/>
              </a:spcAft>
              <a:buSzTx/>
              <a:tabLst>
                <a:tab pos="304598" algn="l"/>
              </a:tabLst>
            </a:pPr>
            <a:r>
              <a:rPr lang="es-AR" sz="1600" dirty="0" smtClean="0">
                <a:solidFill>
                  <a:srgbClr val="525051">
                    <a:alpha val="99000"/>
                  </a:srgbClr>
                </a:solidFill>
                <a:latin typeface="Segoe UI"/>
              </a:rPr>
              <a:t>Configuración: Opciones de Cache para SO/Discos de Datos y Nombres de Subred</a:t>
            </a:r>
            <a:endParaRPr lang="es-AR" sz="1600" kern="0" dirty="0">
              <a:ln>
                <a:solidFill>
                  <a:prstClr val="white">
                    <a:alpha val="0"/>
                  </a:prstClr>
                </a:solidFill>
              </a:ln>
              <a:solidFill>
                <a:srgbClr val="373737"/>
              </a:solidFill>
              <a:latin typeface="Segoe UI"/>
              <a:cs typeface="Arial" pitchFamily="34" charset="0"/>
            </a:endParaRPr>
          </a:p>
        </p:txBody>
      </p:sp>
      <p:sp>
        <p:nvSpPr>
          <p:cNvPr id="15" name="Freeform 6"/>
          <p:cNvSpPr>
            <a:spLocks noChangeAspect="1" noEditPoints="1"/>
          </p:cNvSpPr>
          <p:nvPr/>
        </p:nvSpPr>
        <p:spPr bwMode="black">
          <a:xfrm>
            <a:off x="897189" y="5176222"/>
            <a:ext cx="557188" cy="712761"/>
          </a:xfrm>
          <a:custGeom>
            <a:avLst/>
            <a:gdLst>
              <a:gd name="T0" fmla="*/ 326 w 813"/>
              <a:gd name="T1" fmla="*/ 0 h 1040"/>
              <a:gd name="T2" fmla="*/ 121 w 813"/>
              <a:gd name="T3" fmla="*/ 174 h 1040"/>
              <a:gd name="T4" fmla="*/ 121 w 813"/>
              <a:gd name="T5" fmla="*/ 254 h 1040"/>
              <a:gd name="T6" fmla="*/ 0 w 813"/>
              <a:gd name="T7" fmla="*/ 357 h 1040"/>
              <a:gd name="T8" fmla="*/ 0 w 813"/>
              <a:gd name="T9" fmla="*/ 1040 h 1040"/>
              <a:gd name="T10" fmla="*/ 692 w 813"/>
              <a:gd name="T11" fmla="*/ 1040 h 1040"/>
              <a:gd name="T12" fmla="*/ 692 w 813"/>
              <a:gd name="T13" fmla="*/ 857 h 1040"/>
              <a:gd name="T14" fmla="*/ 813 w 813"/>
              <a:gd name="T15" fmla="*/ 857 h 1040"/>
              <a:gd name="T16" fmla="*/ 813 w 813"/>
              <a:gd name="T17" fmla="*/ 0 h 1040"/>
              <a:gd name="T18" fmla="*/ 326 w 813"/>
              <a:gd name="T19" fmla="*/ 0 h 1040"/>
              <a:gd name="T20" fmla="*/ 619 w 813"/>
              <a:gd name="T21" fmla="*/ 978 h 1040"/>
              <a:gd name="T22" fmla="*/ 73 w 813"/>
              <a:gd name="T23" fmla="*/ 978 h 1040"/>
              <a:gd name="T24" fmla="*/ 73 w 813"/>
              <a:gd name="T25" fmla="*/ 424 h 1040"/>
              <a:gd name="T26" fmla="*/ 121 w 813"/>
              <a:gd name="T27" fmla="*/ 424 h 1040"/>
              <a:gd name="T28" fmla="*/ 121 w 813"/>
              <a:gd name="T29" fmla="*/ 857 h 1040"/>
              <a:gd name="T30" fmla="*/ 619 w 813"/>
              <a:gd name="T31" fmla="*/ 857 h 1040"/>
              <a:gd name="T32" fmla="*/ 619 w 813"/>
              <a:gd name="T33" fmla="*/ 978 h 1040"/>
              <a:gd name="T34" fmla="*/ 740 w 813"/>
              <a:gd name="T35" fmla="*/ 796 h 1040"/>
              <a:gd name="T36" fmla="*/ 194 w 813"/>
              <a:gd name="T37" fmla="*/ 796 h 1040"/>
              <a:gd name="T38" fmla="*/ 194 w 813"/>
              <a:gd name="T39" fmla="*/ 241 h 1040"/>
              <a:gd name="T40" fmla="*/ 404 w 813"/>
              <a:gd name="T41" fmla="*/ 241 h 1040"/>
              <a:gd name="T42" fmla="*/ 404 w 813"/>
              <a:gd name="T43" fmla="*/ 62 h 1040"/>
              <a:gd name="T44" fmla="*/ 740 w 813"/>
              <a:gd name="T45" fmla="*/ 62 h 1040"/>
              <a:gd name="T46" fmla="*/ 740 w 813"/>
              <a:gd name="T47" fmla="*/ 796 h 10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13" h="1040">
                <a:moveTo>
                  <a:pt x="326" y="0"/>
                </a:moveTo>
                <a:lnTo>
                  <a:pt x="121" y="174"/>
                </a:lnTo>
                <a:lnTo>
                  <a:pt x="121" y="254"/>
                </a:lnTo>
                <a:lnTo>
                  <a:pt x="0" y="357"/>
                </a:lnTo>
                <a:lnTo>
                  <a:pt x="0" y="1040"/>
                </a:lnTo>
                <a:lnTo>
                  <a:pt x="692" y="1040"/>
                </a:lnTo>
                <a:lnTo>
                  <a:pt x="692" y="857"/>
                </a:lnTo>
                <a:lnTo>
                  <a:pt x="813" y="857"/>
                </a:lnTo>
                <a:lnTo>
                  <a:pt x="813" y="0"/>
                </a:lnTo>
                <a:lnTo>
                  <a:pt x="326" y="0"/>
                </a:lnTo>
                <a:close/>
                <a:moveTo>
                  <a:pt x="619" y="978"/>
                </a:moveTo>
                <a:lnTo>
                  <a:pt x="73" y="978"/>
                </a:lnTo>
                <a:lnTo>
                  <a:pt x="73" y="424"/>
                </a:lnTo>
                <a:lnTo>
                  <a:pt x="121" y="424"/>
                </a:lnTo>
                <a:lnTo>
                  <a:pt x="121" y="857"/>
                </a:lnTo>
                <a:lnTo>
                  <a:pt x="619" y="857"/>
                </a:lnTo>
                <a:lnTo>
                  <a:pt x="619" y="978"/>
                </a:lnTo>
                <a:close/>
                <a:moveTo>
                  <a:pt x="740" y="796"/>
                </a:moveTo>
                <a:lnTo>
                  <a:pt x="194" y="796"/>
                </a:lnTo>
                <a:lnTo>
                  <a:pt x="194" y="241"/>
                </a:lnTo>
                <a:lnTo>
                  <a:pt x="404" y="241"/>
                </a:lnTo>
                <a:lnTo>
                  <a:pt x="404" y="62"/>
                </a:lnTo>
                <a:lnTo>
                  <a:pt x="740" y="62"/>
                </a:lnTo>
                <a:lnTo>
                  <a:pt x="740" y="796"/>
                </a:lnTo>
                <a:close/>
              </a:path>
            </a:pathLst>
          </a:custGeom>
          <a:solidFill>
            <a:srgbClr val="FFFFFF"/>
          </a:solidFill>
          <a:ln w="7" cap="flat">
            <a:noFill/>
            <a:prstDash val="solid"/>
            <a:miter lim="800000"/>
            <a:headEnd/>
            <a:tailEnd/>
          </a:ln>
        </p:spPr>
        <p:txBody>
          <a:bodyPr vert="horz" wrap="square" lIns="91416" tIns="45708" rIns="91416" bIns="45708" numCol="1" anchor="t" anchorCtr="0" compatLnSpc="1">
            <a:prstTxWarp prst="textNoShape">
              <a:avLst/>
            </a:prstTxWarp>
          </a:bodyPr>
          <a:lstStyle/>
          <a:p>
            <a:endParaRPr lang="en-US" sz="1800" dirty="0"/>
          </a:p>
        </p:txBody>
      </p:sp>
      <p:sp>
        <p:nvSpPr>
          <p:cNvPr id="16" name="Freeform 7"/>
          <p:cNvSpPr>
            <a:spLocks noEditPoints="1"/>
          </p:cNvSpPr>
          <p:nvPr/>
        </p:nvSpPr>
        <p:spPr bwMode="black">
          <a:xfrm>
            <a:off x="761498" y="3629717"/>
            <a:ext cx="828570" cy="829525"/>
          </a:xfrm>
          <a:custGeom>
            <a:avLst/>
            <a:gdLst>
              <a:gd name="T0" fmla="*/ 52 w 300"/>
              <a:gd name="T1" fmla="*/ 268 h 300"/>
              <a:gd name="T2" fmla="*/ 62 w 300"/>
              <a:gd name="T3" fmla="*/ 255 h 300"/>
              <a:gd name="T4" fmla="*/ 77 w 300"/>
              <a:gd name="T5" fmla="*/ 230 h 300"/>
              <a:gd name="T6" fmla="*/ 46 w 300"/>
              <a:gd name="T7" fmla="*/ 204 h 300"/>
              <a:gd name="T8" fmla="*/ 15 w 300"/>
              <a:gd name="T9" fmla="*/ 233 h 300"/>
              <a:gd name="T10" fmla="*/ 33 w 300"/>
              <a:gd name="T11" fmla="*/ 219 h 300"/>
              <a:gd name="T12" fmla="*/ 60 w 300"/>
              <a:gd name="T13" fmla="*/ 219 h 300"/>
              <a:gd name="T14" fmla="*/ 63 w 300"/>
              <a:gd name="T15" fmla="*/ 238 h 300"/>
              <a:gd name="T16" fmla="*/ 46 w 300"/>
              <a:gd name="T17" fmla="*/ 255 h 300"/>
              <a:gd name="T18" fmla="*/ 39 w 300"/>
              <a:gd name="T19" fmla="*/ 275 h 300"/>
              <a:gd name="T20" fmla="*/ 51 w 300"/>
              <a:gd name="T21" fmla="*/ 279 h 300"/>
              <a:gd name="T22" fmla="*/ 51 w 300"/>
              <a:gd name="T23" fmla="*/ 288 h 300"/>
              <a:gd name="T24" fmla="*/ 39 w 300"/>
              <a:gd name="T25" fmla="*/ 300 h 300"/>
              <a:gd name="T26" fmla="*/ 300 w 300"/>
              <a:gd name="T27" fmla="*/ 216 h 300"/>
              <a:gd name="T28" fmla="*/ 218 w 300"/>
              <a:gd name="T29" fmla="*/ 300 h 300"/>
              <a:gd name="T30" fmla="*/ 220 w 300"/>
              <a:gd name="T31" fmla="*/ 263 h 300"/>
              <a:gd name="T32" fmla="*/ 277 w 300"/>
              <a:gd name="T33" fmla="*/ 216 h 300"/>
              <a:gd name="T34" fmla="*/ 149 w 300"/>
              <a:gd name="T35" fmla="*/ 228 h 300"/>
              <a:gd name="T36" fmla="*/ 119 w 300"/>
              <a:gd name="T37" fmla="*/ 242 h 300"/>
              <a:gd name="T38" fmla="*/ 149 w 300"/>
              <a:gd name="T39" fmla="*/ 262 h 300"/>
              <a:gd name="T40" fmla="*/ 177 w 300"/>
              <a:gd name="T41" fmla="*/ 252 h 300"/>
              <a:gd name="T42" fmla="*/ 255 w 300"/>
              <a:gd name="T43" fmla="*/ 75 h 300"/>
              <a:gd name="T44" fmla="*/ 259 w 300"/>
              <a:gd name="T45" fmla="*/ 59 h 300"/>
              <a:gd name="T46" fmla="*/ 278 w 300"/>
              <a:gd name="T47" fmla="*/ 38 h 300"/>
              <a:gd name="T48" fmla="*/ 272 w 300"/>
              <a:gd name="T49" fmla="*/ 8 h 300"/>
              <a:gd name="T50" fmla="*/ 228 w 300"/>
              <a:gd name="T51" fmla="*/ 7 h 300"/>
              <a:gd name="T52" fmla="*/ 231 w 300"/>
              <a:gd name="T53" fmla="*/ 29 h 300"/>
              <a:gd name="T54" fmla="*/ 250 w 300"/>
              <a:gd name="T55" fmla="*/ 10 h 300"/>
              <a:gd name="T56" fmla="*/ 269 w 300"/>
              <a:gd name="T57" fmla="*/ 26 h 300"/>
              <a:gd name="T58" fmla="*/ 259 w 300"/>
              <a:gd name="T59" fmla="*/ 43 h 300"/>
              <a:gd name="T60" fmla="*/ 245 w 300"/>
              <a:gd name="T61" fmla="*/ 59 h 300"/>
              <a:gd name="T62" fmla="*/ 243 w 300"/>
              <a:gd name="T63" fmla="*/ 75 h 300"/>
              <a:gd name="T64" fmla="*/ 255 w 300"/>
              <a:gd name="T65" fmla="*/ 96 h 300"/>
              <a:gd name="T66" fmla="*/ 243 w 300"/>
              <a:gd name="T67" fmla="*/ 84 h 300"/>
              <a:gd name="T68" fmla="*/ 255 w 300"/>
              <a:gd name="T69" fmla="*/ 96 h 300"/>
              <a:gd name="T70" fmla="*/ 49 w 300"/>
              <a:gd name="T71" fmla="*/ 84 h 300"/>
              <a:gd name="T72" fmla="*/ 0 w 300"/>
              <a:gd name="T73" fmla="*/ 47 h 300"/>
              <a:gd name="T74" fmla="*/ 35 w 300"/>
              <a:gd name="T75" fmla="*/ 68 h 300"/>
              <a:gd name="T76" fmla="*/ 102 w 300"/>
              <a:gd name="T77" fmla="*/ 0 h 300"/>
              <a:gd name="T78" fmla="*/ 147 w 300"/>
              <a:gd name="T79" fmla="*/ 58 h 300"/>
              <a:gd name="T80" fmla="*/ 177 w 300"/>
              <a:gd name="T81" fmla="*/ 38 h 300"/>
              <a:gd name="T82" fmla="*/ 147 w 300"/>
              <a:gd name="T83" fmla="*/ 24 h 300"/>
              <a:gd name="T84" fmla="*/ 147 w 300"/>
              <a:gd name="T85" fmla="*/ 72 h 300"/>
              <a:gd name="T86" fmla="*/ 56 w 300"/>
              <a:gd name="T87" fmla="*/ 151 h 300"/>
              <a:gd name="T88" fmla="*/ 36 w 300"/>
              <a:gd name="T89" fmla="*/ 121 h 300"/>
              <a:gd name="T90" fmla="*/ 22 w 300"/>
              <a:gd name="T91" fmla="*/ 151 h 300"/>
              <a:gd name="T92" fmla="*/ 70 w 300"/>
              <a:gd name="T93" fmla="*/ 151 h 300"/>
              <a:gd name="T94" fmla="*/ 240 w 300"/>
              <a:gd name="T95" fmla="*/ 149 h 300"/>
              <a:gd name="T96" fmla="*/ 260 w 300"/>
              <a:gd name="T97" fmla="*/ 179 h 300"/>
              <a:gd name="T98" fmla="*/ 274 w 300"/>
              <a:gd name="T99" fmla="*/ 149 h 300"/>
              <a:gd name="T100" fmla="*/ 226 w 300"/>
              <a:gd name="T101" fmla="*/ 149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00" h="300">
                <a:moveTo>
                  <a:pt x="51" y="279"/>
                </a:moveTo>
                <a:cubicBezTo>
                  <a:pt x="51" y="274"/>
                  <a:pt x="51" y="270"/>
                  <a:pt x="52" y="268"/>
                </a:cubicBezTo>
                <a:cubicBezTo>
                  <a:pt x="52" y="266"/>
                  <a:pt x="53" y="264"/>
                  <a:pt x="55" y="263"/>
                </a:cubicBezTo>
                <a:cubicBezTo>
                  <a:pt x="56" y="261"/>
                  <a:pt x="58" y="259"/>
                  <a:pt x="62" y="255"/>
                </a:cubicBezTo>
                <a:cubicBezTo>
                  <a:pt x="68" y="250"/>
                  <a:pt x="72" y="246"/>
                  <a:pt x="74" y="242"/>
                </a:cubicBezTo>
                <a:cubicBezTo>
                  <a:pt x="76" y="239"/>
                  <a:pt x="77" y="235"/>
                  <a:pt x="77" y="230"/>
                </a:cubicBezTo>
                <a:cubicBezTo>
                  <a:pt x="77" y="223"/>
                  <a:pt x="74" y="217"/>
                  <a:pt x="68" y="212"/>
                </a:cubicBezTo>
                <a:cubicBezTo>
                  <a:pt x="63" y="207"/>
                  <a:pt x="55" y="204"/>
                  <a:pt x="46" y="204"/>
                </a:cubicBezTo>
                <a:cubicBezTo>
                  <a:pt x="37" y="204"/>
                  <a:pt x="30" y="206"/>
                  <a:pt x="24" y="211"/>
                </a:cubicBezTo>
                <a:cubicBezTo>
                  <a:pt x="18" y="217"/>
                  <a:pt x="15" y="225"/>
                  <a:pt x="15" y="233"/>
                </a:cubicBezTo>
                <a:cubicBezTo>
                  <a:pt x="27" y="233"/>
                  <a:pt x="27" y="233"/>
                  <a:pt x="27" y="233"/>
                </a:cubicBezTo>
                <a:cubicBezTo>
                  <a:pt x="28" y="227"/>
                  <a:pt x="28" y="223"/>
                  <a:pt x="33" y="219"/>
                </a:cubicBezTo>
                <a:cubicBezTo>
                  <a:pt x="37" y="216"/>
                  <a:pt x="41" y="214"/>
                  <a:pt x="46" y="214"/>
                </a:cubicBezTo>
                <a:cubicBezTo>
                  <a:pt x="51" y="214"/>
                  <a:pt x="57" y="216"/>
                  <a:pt x="60" y="219"/>
                </a:cubicBezTo>
                <a:cubicBezTo>
                  <a:pt x="64" y="223"/>
                  <a:pt x="65" y="226"/>
                  <a:pt x="65" y="230"/>
                </a:cubicBezTo>
                <a:cubicBezTo>
                  <a:pt x="65" y="233"/>
                  <a:pt x="64" y="236"/>
                  <a:pt x="63" y="238"/>
                </a:cubicBezTo>
                <a:cubicBezTo>
                  <a:pt x="61" y="240"/>
                  <a:pt x="59" y="243"/>
                  <a:pt x="55" y="247"/>
                </a:cubicBezTo>
                <a:cubicBezTo>
                  <a:pt x="51" y="251"/>
                  <a:pt x="48" y="253"/>
                  <a:pt x="46" y="255"/>
                </a:cubicBezTo>
                <a:cubicBezTo>
                  <a:pt x="44" y="258"/>
                  <a:pt x="42" y="260"/>
                  <a:pt x="41" y="263"/>
                </a:cubicBezTo>
                <a:cubicBezTo>
                  <a:pt x="40" y="266"/>
                  <a:pt x="39" y="270"/>
                  <a:pt x="39" y="275"/>
                </a:cubicBezTo>
                <a:cubicBezTo>
                  <a:pt x="39" y="276"/>
                  <a:pt x="39" y="277"/>
                  <a:pt x="39" y="279"/>
                </a:cubicBezTo>
                <a:lnTo>
                  <a:pt x="51" y="279"/>
                </a:lnTo>
                <a:close/>
                <a:moveTo>
                  <a:pt x="51" y="300"/>
                </a:moveTo>
                <a:cubicBezTo>
                  <a:pt x="51" y="288"/>
                  <a:pt x="51" y="288"/>
                  <a:pt x="51" y="288"/>
                </a:cubicBezTo>
                <a:cubicBezTo>
                  <a:pt x="39" y="288"/>
                  <a:pt x="39" y="288"/>
                  <a:pt x="39" y="288"/>
                </a:cubicBezTo>
                <a:cubicBezTo>
                  <a:pt x="39" y="300"/>
                  <a:pt x="39" y="300"/>
                  <a:pt x="39" y="300"/>
                </a:cubicBezTo>
                <a:lnTo>
                  <a:pt x="51" y="300"/>
                </a:lnTo>
                <a:close/>
                <a:moveTo>
                  <a:pt x="300" y="216"/>
                </a:moveTo>
                <a:cubicBezTo>
                  <a:pt x="247" y="300"/>
                  <a:pt x="247" y="300"/>
                  <a:pt x="247" y="300"/>
                </a:cubicBezTo>
                <a:cubicBezTo>
                  <a:pt x="218" y="300"/>
                  <a:pt x="218" y="300"/>
                  <a:pt x="218" y="300"/>
                </a:cubicBezTo>
                <a:cubicBezTo>
                  <a:pt x="198" y="263"/>
                  <a:pt x="198" y="263"/>
                  <a:pt x="198" y="263"/>
                </a:cubicBezTo>
                <a:cubicBezTo>
                  <a:pt x="220" y="263"/>
                  <a:pt x="220" y="263"/>
                  <a:pt x="220" y="263"/>
                </a:cubicBezTo>
                <a:cubicBezTo>
                  <a:pt x="233" y="285"/>
                  <a:pt x="233" y="285"/>
                  <a:pt x="233" y="285"/>
                </a:cubicBezTo>
                <a:cubicBezTo>
                  <a:pt x="277" y="216"/>
                  <a:pt x="277" y="216"/>
                  <a:pt x="277" y="216"/>
                </a:cubicBezTo>
                <a:lnTo>
                  <a:pt x="300" y="216"/>
                </a:lnTo>
                <a:close/>
                <a:moveTo>
                  <a:pt x="149" y="228"/>
                </a:moveTo>
                <a:cubicBezTo>
                  <a:pt x="149" y="242"/>
                  <a:pt x="149" y="242"/>
                  <a:pt x="149" y="242"/>
                </a:cubicBezTo>
                <a:cubicBezTo>
                  <a:pt x="119" y="242"/>
                  <a:pt x="119" y="242"/>
                  <a:pt x="119" y="242"/>
                </a:cubicBezTo>
                <a:cubicBezTo>
                  <a:pt x="119" y="262"/>
                  <a:pt x="119" y="262"/>
                  <a:pt x="119" y="262"/>
                </a:cubicBezTo>
                <a:cubicBezTo>
                  <a:pt x="149" y="262"/>
                  <a:pt x="149" y="262"/>
                  <a:pt x="149" y="262"/>
                </a:cubicBezTo>
                <a:cubicBezTo>
                  <a:pt x="149" y="276"/>
                  <a:pt x="149" y="276"/>
                  <a:pt x="149" y="276"/>
                </a:cubicBezTo>
                <a:cubicBezTo>
                  <a:pt x="177" y="252"/>
                  <a:pt x="177" y="252"/>
                  <a:pt x="177" y="252"/>
                </a:cubicBezTo>
                <a:lnTo>
                  <a:pt x="149" y="228"/>
                </a:lnTo>
                <a:close/>
                <a:moveTo>
                  <a:pt x="255" y="75"/>
                </a:moveTo>
                <a:cubicBezTo>
                  <a:pt x="255" y="70"/>
                  <a:pt x="255" y="66"/>
                  <a:pt x="256" y="64"/>
                </a:cubicBezTo>
                <a:cubicBezTo>
                  <a:pt x="256" y="62"/>
                  <a:pt x="257" y="60"/>
                  <a:pt x="259" y="59"/>
                </a:cubicBezTo>
                <a:cubicBezTo>
                  <a:pt x="260" y="57"/>
                  <a:pt x="262" y="55"/>
                  <a:pt x="266" y="51"/>
                </a:cubicBezTo>
                <a:cubicBezTo>
                  <a:pt x="272" y="46"/>
                  <a:pt x="276" y="42"/>
                  <a:pt x="278" y="38"/>
                </a:cubicBezTo>
                <a:cubicBezTo>
                  <a:pt x="280" y="35"/>
                  <a:pt x="281" y="31"/>
                  <a:pt x="281" y="26"/>
                </a:cubicBezTo>
                <a:cubicBezTo>
                  <a:pt x="281" y="19"/>
                  <a:pt x="278" y="13"/>
                  <a:pt x="272" y="8"/>
                </a:cubicBezTo>
                <a:cubicBezTo>
                  <a:pt x="267" y="3"/>
                  <a:pt x="259" y="0"/>
                  <a:pt x="250" y="0"/>
                </a:cubicBezTo>
                <a:cubicBezTo>
                  <a:pt x="241" y="0"/>
                  <a:pt x="234" y="2"/>
                  <a:pt x="228" y="7"/>
                </a:cubicBezTo>
                <a:cubicBezTo>
                  <a:pt x="222" y="13"/>
                  <a:pt x="219" y="21"/>
                  <a:pt x="219" y="29"/>
                </a:cubicBezTo>
                <a:cubicBezTo>
                  <a:pt x="231" y="29"/>
                  <a:pt x="231" y="29"/>
                  <a:pt x="231" y="29"/>
                </a:cubicBezTo>
                <a:cubicBezTo>
                  <a:pt x="232" y="23"/>
                  <a:pt x="232" y="19"/>
                  <a:pt x="237" y="15"/>
                </a:cubicBezTo>
                <a:cubicBezTo>
                  <a:pt x="241" y="12"/>
                  <a:pt x="245" y="10"/>
                  <a:pt x="250" y="10"/>
                </a:cubicBezTo>
                <a:cubicBezTo>
                  <a:pt x="255" y="10"/>
                  <a:pt x="261" y="12"/>
                  <a:pt x="264" y="15"/>
                </a:cubicBezTo>
                <a:cubicBezTo>
                  <a:pt x="268" y="19"/>
                  <a:pt x="269" y="22"/>
                  <a:pt x="269" y="26"/>
                </a:cubicBezTo>
                <a:cubicBezTo>
                  <a:pt x="269" y="29"/>
                  <a:pt x="268" y="32"/>
                  <a:pt x="267" y="34"/>
                </a:cubicBezTo>
                <a:cubicBezTo>
                  <a:pt x="265" y="36"/>
                  <a:pt x="263" y="39"/>
                  <a:pt x="259" y="43"/>
                </a:cubicBezTo>
                <a:cubicBezTo>
                  <a:pt x="255" y="47"/>
                  <a:pt x="252" y="49"/>
                  <a:pt x="250" y="51"/>
                </a:cubicBezTo>
                <a:cubicBezTo>
                  <a:pt x="248" y="54"/>
                  <a:pt x="246" y="56"/>
                  <a:pt x="245" y="59"/>
                </a:cubicBezTo>
                <a:cubicBezTo>
                  <a:pt x="244" y="62"/>
                  <a:pt x="243" y="66"/>
                  <a:pt x="243" y="71"/>
                </a:cubicBezTo>
                <a:cubicBezTo>
                  <a:pt x="243" y="72"/>
                  <a:pt x="243" y="73"/>
                  <a:pt x="243" y="75"/>
                </a:cubicBezTo>
                <a:lnTo>
                  <a:pt x="255" y="75"/>
                </a:lnTo>
                <a:close/>
                <a:moveTo>
                  <a:pt x="255" y="96"/>
                </a:moveTo>
                <a:cubicBezTo>
                  <a:pt x="255" y="84"/>
                  <a:pt x="255" y="84"/>
                  <a:pt x="255" y="84"/>
                </a:cubicBezTo>
                <a:cubicBezTo>
                  <a:pt x="243" y="84"/>
                  <a:pt x="243" y="84"/>
                  <a:pt x="243" y="84"/>
                </a:cubicBezTo>
                <a:cubicBezTo>
                  <a:pt x="243" y="96"/>
                  <a:pt x="243" y="96"/>
                  <a:pt x="243" y="96"/>
                </a:cubicBezTo>
                <a:lnTo>
                  <a:pt x="255" y="96"/>
                </a:lnTo>
                <a:close/>
                <a:moveTo>
                  <a:pt x="102" y="0"/>
                </a:moveTo>
                <a:cubicBezTo>
                  <a:pt x="49" y="84"/>
                  <a:pt x="49" y="84"/>
                  <a:pt x="49" y="84"/>
                </a:cubicBezTo>
                <a:cubicBezTo>
                  <a:pt x="20" y="84"/>
                  <a:pt x="20" y="84"/>
                  <a:pt x="20" y="84"/>
                </a:cubicBezTo>
                <a:cubicBezTo>
                  <a:pt x="0" y="47"/>
                  <a:pt x="0" y="47"/>
                  <a:pt x="0" y="47"/>
                </a:cubicBezTo>
                <a:cubicBezTo>
                  <a:pt x="22" y="47"/>
                  <a:pt x="22" y="47"/>
                  <a:pt x="22" y="47"/>
                </a:cubicBezTo>
                <a:cubicBezTo>
                  <a:pt x="35" y="68"/>
                  <a:pt x="35" y="68"/>
                  <a:pt x="35" y="68"/>
                </a:cubicBezTo>
                <a:cubicBezTo>
                  <a:pt x="79" y="0"/>
                  <a:pt x="79" y="0"/>
                  <a:pt x="79" y="0"/>
                </a:cubicBezTo>
                <a:lnTo>
                  <a:pt x="102" y="0"/>
                </a:lnTo>
                <a:close/>
                <a:moveTo>
                  <a:pt x="147" y="72"/>
                </a:moveTo>
                <a:cubicBezTo>
                  <a:pt x="147" y="58"/>
                  <a:pt x="147" y="58"/>
                  <a:pt x="147" y="58"/>
                </a:cubicBezTo>
                <a:cubicBezTo>
                  <a:pt x="177" y="58"/>
                  <a:pt x="177" y="58"/>
                  <a:pt x="177" y="58"/>
                </a:cubicBezTo>
                <a:cubicBezTo>
                  <a:pt x="177" y="38"/>
                  <a:pt x="177" y="38"/>
                  <a:pt x="177" y="38"/>
                </a:cubicBezTo>
                <a:cubicBezTo>
                  <a:pt x="147" y="38"/>
                  <a:pt x="147" y="38"/>
                  <a:pt x="147" y="38"/>
                </a:cubicBezTo>
                <a:cubicBezTo>
                  <a:pt x="147" y="24"/>
                  <a:pt x="147" y="24"/>
                  <a:pt x="147" y="24"/>
                </a:cubicBezTo>
                <a:cubicBezTo>
                  <a:pt x="119" y="48"/>
                  <a:pt x="119" y="48"/>
                  <a:pt x="119" y="48"/>
                </a:cubicBezTo>
                <a:lnTo>
                  <a:pt x="147" y="72"/>
                </a:lnTo>
                <a:close/>
                <a:moveTo>
                  <a:pt x="70" y="151"/>
                </a:moveTo>
                <a:cubicBezTo>
                  <a:pt x="56" y="151"/>
                  <a:pt x="56" y="151"/>
                  <a:pt x="56" y="151"/>
                </a:cubicBezTo>
                <a:cubicBezTo>
                  <a:pt x="56" y="121"/>
                  <a:pt x="56" y="121"/>
                  <a:pt x="56" y="121"/>
                </a:cubicBezTo>
                <a:cubicBezTo>
                  <a:pt x="36" y="121"/>
                  <a:pt x="36" y="121"/>
                  <a:pt x="36" y="121"/>
                </a:cubicBezTo>
                <a:cubicBezTo>
                  <a:pt x="36" y="151"/>
                  <a:pt x="36" y="151"/>
                  <a:pt x="36" y="151"/>
                </a:cubicBezTo>
                <a:cubicBezTo>
                  <a:pt x="22" y="151"/>
                  <a:pt x="22" y="151"/>
                  <a:pt x="22" y="151"/>
                </a:cubicBezTo>
                <a:cubicBezTo>
                  <a:pt x="46" y="179"/>
                  <a:pt x="46" y="179"/>
                  <a:pt x="46" y="179"/>
                </a:cubicBezTo>
                <a:lnTo>
                  <a:pt x="70" y="151"/>
                </a:lnTo>
                <a:close/>
                <a:moveTo>
                  <a:pt x="226" y="149"/>
                </a:moveTo>
                <a:cubicBezTo>
                  <a:pt x="240" y="149"/>
                  <a:pt x="240" y="149"/>
                  <a:pt x="240" y="149"/>
                </a:cubicBezTo>
                <a:cubicBezTo>
                  <a:pt x="240" y="179"/>
                  <a:pt x="240" y="179"/>
                  <a:pt x="240" y="179"/>
                </a:cubicBezTo>
                <a:cubicBezTo>
                  <a:pt x="260" y="179"/>
                  <a:pt x="260" y="179"/>
                  <a:pt x="260" y="179"/>
                </a:cubicBezTo>
                <a:cubicBezTo>
                  <a:pt x="260" y="149"/>
                  <a:pt x="260" y="149"/>
                  <a:pt x="260" y="149"/>
                </a:cubicBezTo>
                <a:cubicBezTo>
                  <a:pt x="274" y="149"/>
                  <a:pt x="274" y="149"/>
                  <a:pt x="274" y="149"/>
                </a:cubicBezTo>
                <a:cubicBezTo>
                  <a:pt x="250" y="121"/>
                  <a:pt x="250" y="121"/>
                  <a:pt x="250" y="121"/>
                </a:cubicBezTo>
                <a:lnTo>
                  <a:pt x="226" y="149"/>
                </a:lnTo>
                <a:close/>
              </a:path>
            </a:pathLst>
          </a:custGeom>
          <a:solidFill>
            <a:srgbClr val="FFFFFF"/>
          </a:solidFill>
          <a:ln>
            <a:noFill/>
          </a:ln>
        </p:spPr>
        <p:txBody>
          <a:bodyPr vert="horz" wrap="square" lIns="82284" tIns="41143" rIns="82284" bIns="41143" numCol="1" anchor="t" anchorCtr="0" compatLnSpc="1">
            <a:prstTxWarp prst="textNoShape">
              <a:avLst/>
            </a:prstTxWarp>
          </a:bodyPr>
          <a:lstStyle/>
          <a:p>
            <a:endParaRPr lang="en-US" sz="1600" dirty="0"/>
          </a:p>
        </p:txBody>
      </p:sp>
      <p:sp>
        <p:nvSpPr>
          <p:cNvPr id="17" name="Freeform 11"/>
          <p:cNvSpPr>
            <a:spLocks noEditPoints="1"/>
          </p:cNvSpPr>
          <p:nvPr/>
        </p:nvSpPr>
        <p:spPr bwMode="black">
          <a:xfrm>
            <a:off x="807283" y="2185862"/>
            <a:ext cx="739086" cy="738896"/>
          </a:xfrm>
          <a:custGeom>
            <a:avLst/>
            <a:gdLst>
              <a:gd name="T0" fmla="*/ 213 w 709"/>
              <a:gd name="T1" fmla="*/ 522 h 709"/>
              <a:gd name="T2" fmla="*/ 213 w 709"/>
              <a:gd name="T3" fmla="*/ 709 h 709"/>
              <a:gd name="T4" fmla="*/ 0 w 709"/>
              <a:gd name="T5" fmla="*/ 709 h 709"/>
              <a:gd name="T6" fmla="*/ 0 w 709"/>
              <a:gd name="T7" fmla="*/ 496 h 709"/>
              <a:gd name="T8" fmla="*/ 88 w 709"/>
              <a:gd name="T9" fmla="*/ 496 h 709"/>
              <a:gd name="T10" fmla="*/ 67 w 709"/>
              <a:gd name="T11" fmla="*/ 522 h 709"/>
              <a:gd name="T12" fmla="*/ 213 w 709"/>
              <a:gd name="T13" fmla="*/ 522 h 709"/>
              <a:gd name="T14" fmla="*/ 619 w 709"/>
              <a:gd name="T15" fmla="*/ 496 h 709"/>
              <a:gd name="T16" fmla="*/ 643 w 709"/>
              <a:gd name="T17" fmla="*/ 522 h 709"/>
              <a:gd name="T18" fmla="*/ 496 w 709"/>
              <a:gd name="T19" fmla="*/ 522 h 709"/>
              <a:gd name="T20" fmla="*/ 496 w 709"/>
              <a:gd name="T21" fmla="*/ 709 h 709"/>
              <a:gd name="T22" fmla="*/ 709 w 709"/>
              <a:gd name="T23" fmla="*/ 709 h 709"/>
              <a:gd name="T24" fmla="*/ 709 w 709"/>
              <a:gd name="T25" fmla="*/ 496 h 709"/>
              <a:gd name="T26" fmla="*/ 619 w 709"/>
              <a:gd name="T27" fmla="*/ 496 h 709"/>
              <a:gd name="T28" fmla="*/ 355 w 709"/>
              <a:gd name="T29" fmla="*/ 182 h 709"/>
              <a:gd name="T30" fmla="*/ 381 w 709"/>
              <a:gd name="T31" fmla="*/ 213 h 709"/>
              <a:gd name="T32" fmla="*/ 461 w 709"/>
              <a:gd name="T33" fmla="*/ 213 h 709"/>
              <a:gd name="T34" fmla="*/ 461 w 709"/>
              <a:gd name="T35" fmla="*/ 0 h 709"/>
              <a:gd name="T36" fmla="*/ 248 w 709"/>
              <a:gd name="T37" fmla="*/ 0 h 709"/>
              <a:gd name="T38" fmla="*/ 248 w 709"/>
              <a:gd name="T39" fmla="*/ 213 h 709"/>
              <a:gd name="T40" fmla="*/ 329 w 709"/>
              <a:gd name="T41" fmla="*/ 213 h 709"/>
              <a:gd name="T42" fmla="*/ 355 w 709"/>
              <a:gd name="T43" fmla="*/ 182 h 709"/>
              <a:gd name="T44" fmla="*/ 123 w 709"/>
              <a:gd name="T45" fmla="*/ 248 h 709"/>
              <a:gd name="T46" fmla="*/ 123 w 709"/>
              <a:gd name="T47" fmla="*/ 454 h 709"/>
              <a:gd name="T48" fmla="*/ 298 w 709"/>
              <a:gd name="T49" fmla="*/ 248 h 709"/>
              <a:gd name="T50" fmla="*/ 123 w 709"/>
              <a:gd name="T51" fmla="*/ 248 h 709"/>
              <a:gd name="T52" fmla="*/ 355 w 709"/>
              <a:gd name="T53" fmla="*/ 225 h 709"/>
              <a:gd name="T54" fmla="*/ 128 w 709"/>
              <a:gd name="T55" fmla="*/ 494 h 709"/>
              <a:gd name="T56" fmla="*/ 248 w 709"/>
              <a:gd name="T57" fmla="*/ 494 h 709"/>
              <a:gd name="T58" fmla="*/ 248 w 709"/>
              <a:gd name="T59" fmla="*/ 709 h 709"/>
              <a:gd name="T60" fmla="*/ 461 w 709"/>
              <a:gd name="T61" fmla="*/ 709 h 709"/>
              <a:gd name="T62" fmla="*/ 461 w 709"/>
              <a:gd name="T63" fmla="*/ 494 h 709"/>
              <a:gd name="T64" fmla="*/ 581 w 709"/>
              <a:gd name="T65" fmla="*/ 494 h 709"/>
              <a:gd name="T66" fmla="*/ 355 w 709"/>
              <a:gd name="T67" fmla="*/ 225 h 709"/>
              <a:gd name="T68" fmla="*/ 584 w 709"/>
              <a:gd name="T69" fmla="*/ 248 h 709"/>
              <a:gd name="T70" fmla="*/ 411 w 709"/>
              <a:gd name="T71" fmla="*/ 248 h 709"/>
              <a:gd name="T72" fmla="*/ 584 w 709"/>
              <a:gd name="T73" fmla="*/ 454 h 709"/>
              <a:gd name="T74" fmla="*/ 584 w 709"/>
              <a:gd name="T75" fmla="*/ 248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09" h="709">
                <a:moveTo>
                  <a:pt x="213" y="522"/>
                </a:moveTo>
                <a:lnTo>
                  <a:pt x="213" y="709"/>
                </a:lnTo>
                <a:lnTo>
                  <a:pt x="0" y="709"/>
                </a:lnTo>
                <a:lnTo>
                  <a:pt x="0" y="496"/>
                </a:lnTo>
                <a:lnTo>
                  <a:pt x="88" y="496"/>
                </a:lnTo>
                <a:lnTo>
                  <a:pt x="67" y="522"/>
                </a:lnTo>
                <a:lnTo>
                  <a:pt x="213" y="522"/>
                </a:lnTo>
                <a:close/>
                <a:moveTo>
                  <a:pt x="619" y="496"/>
                </a:moveTo>
                <a:lnTo>
                  <a:pt x="643" y="522"/>
                </a:lnTo>
                <a:lnTo>
                  <a:pt x="496" y="522"/>
                </a:lnTo>
                <a:lnTo>
                  <a:pt x="496" y="709"/>
                </a:lnTo>
                <a:lnTo>
                  <a:pt x="709" y="709"/>
                </a:lnTo>
                <a:lnTo>
                  <a:pt x="709" y="496"/>
                </a:lnTo>
                <a:lnTo>
                  <a:pt x="619" y="496"/>
                </a:lnTo>
                <a:close/>
                <a:moveTo>
                  <a:pt x="355" y="182"/>
                </a:moveTo>
                <a:lnTo>
                  <a:pt x="381" y="213"/>
                </a:lnTo>
                <a:lnTo>
                  <a:pt x="461" y="213"/>
                </a:lnTo>
                <a:lnTo>
                  <a:pt x="461" y="0"/>
                </a:lnTo>
                <a:lnTo>
                  <a:pt x="248" y="0"/>
                </a:lnTo>
                <a:lnTo>
                  <a:pt x="248" y="213"/>
                </a:lnTo>
                <a:lnTo>
                  <a:pt x="329" y="213"/>
                </a:lnTo>
                <a:lnTo>
                  <a:pt x="355" y="182"/>
                </a:lnTo>
                <a:close/>
                <a:moveTo>
                  <a:pt x="123" y="248"/>
                </a:moveTo>
                <a:lnTo>
                  <a:pt x="123" y="454"/>
                </a:lnTo>
                <a:lnTo>
                  <a:pt x="298" y="248"/>
                </a:lnTo>
                <a:lnTo>
                  <a:pt x="123" y="248"/>
                </a:lnTo>
                <a:close/>
                <a:moveTo>
                  <a:pt x="355" y="225"/>
                </a:moveTo>
                <a:lnTo>
                  <a:pt x="128" y="494"/>
                </a:lnTo>
                <a:lnTo>
                  <a:pt x="248" y="494"/>
                </a:lnTo>
                <a:lnTo>
                  <a:pt x="248" y="709"/>
                </a:lnTo>
                <a:lnTo>
                  <a:pt x="461" y="709"/>
                </a:lnTo>
                <a:lnTo>
                  <a:pt x="461" y="494"/>
                </a:lnTo>
                <a:lnTo>
                  <a:pt x="581" y="494"/>
                </a:lnTo>
                <a:lnTo>
                  <a:pt x="355" y="225"/>
                </a:lnTo>
                <a:close/>
                <a:moveTo>
                  <a:pt x="584" y="248"/>
                </a:moveTo>
                <a:lnTo>
                  <a:pt x="411" y="248"/>
                </a:lnTo>
                <a:lnTo>
                  <a:pt x="584" y="454"/>
                </a:lnTo>
                <a:lnTo>
                  <a:pt x="584" y="248"/>
                </a:lnTo>
                <a:close/>
              </a:path>
            </a:pathLst>
          </a:custGeom>
          <a:solidFill>
            <a:srgbClr val="FFFFFF"/>
          </a:solidFill>
          <a:ln>
            <a:noFill/>
          </a:ln>
        </p:spPr>
        <p:txBody>
          <a:bodyPr vert="horz" wrap="square" lIns="82284" tIns="41143" rIns="82284" bIns="41143" numCol="1" anchor="t" anchorCtr="0" compatLnSpc="1">
            <a:prstTxWarp prst="textNoShape">
              <a:avLst/>
            </a:prstTxWarp>
          </a:bodyPr>
          <a:lstStyle/>
          <a:p>
            <a:endParaRPr lang="en-US" sz="1600" dirty="0"/>
          </a:p>
        </p:txBody>
      </p:sp>
    </p:spTree>
    <p:extLst>
      <p:ext uri="{BB962C8B-B14F-4D97-AF65-F5344CB8AC3E}">
        <p14:creationId xmlns:p14="http://schemas.microsoft.com/office/powerpoint/2010/main" val="400603062"/>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s-AR" dirty="0" smtClean="0">
                <a:solidFill>
                  <a:schemeClr val="bg1"/>
                </a:solidFill>
              </a:rPr>
              <a:t>Agenda</a:t>
            </a:r>
            <a:endParaRPr lang="es-AR" dirty="0">
              <a:solidFill>
                <a:schemeClr val="bg1"/>
              </a:solidFill>
            </a:endParaRPr>
          </a:p>
        </p:txBody>
      </p:sp>
      <p:sp>
        <p:nvSpPr>
          <p:cNvPr id="29" name="Text Placeholder 28"/>
          <p:cNvSpPr>
            <a:spLocks noGrp="1"/>
          </p:cNvSpPr>
          <p:nvPr>
            <p:ph type="body" sz="quarter" idx="4294967295"/>
          </p:nvPr>
        </p:nvSpPr>
        <p:spPr>
          <a:xfrm>
            <a:off x="5433080" y="1443500"/>
            <a:ext cx="6945312" cy="3877962"/>
          </a:xfrm>
        </p:spPr>
        <p:txBody>
          <a:bodyPr/>
          <a:lstStyle/>
          <a:p>
            <a:r>
              <a:rPr lang="en-US" sz="4000" dirty="0" smtClean="0"/>
              <a:t>VMs en Windows </a:t>
            </a:r>
            <a:r>
              <a:rPr lang="en-US" sz="4000" dirty="0"/>
              <a:t>Azure </a:t>
            </a:r>
            <a:endParaRPr lang="en-US" sz="4000" dirty="0" smtClean="0"/>
          </a:p>
          <a:p>
            <a:r>
              <a:rPr lang="en-US" sz="4000" dirty="0" smtClean="0"/>
              <a:t>A</a:t>
            </a:r>
            <a:r>
              <a:rPr lang="es-AR" sz="4000" dirty="0" err="1" smtClean="0"/>
              <a:t>dministrando</a:t>
            </a:r>
            <a:r>
              <a:rPr lang="es-AR" sz="4000" dirty="0" smtClean="0"/>
              <a:t> </a:t>
            </a:r>
            <a:r>
              <a:rPr lang="es-AR" sz="4000" dirty="0" err="1" smtClean="0"/>
              <a:t>VMs</a:t>
            </a:r>
            <a:r>
              <a:rPr lang="es-AR" sz="4000" dirty="0" smtClean="0"/>
              <a:t> con </a:t>
            </a:r>
            <a:r>
              <a:rPr lang="es-AR" sz="4000" dirty="0" err="1" smtClean="0"/>
              <a:t>PowerShell</a:t>
            </a:r>
            <a:endParaRPr lang="es-AR" sz="4000" dirty="0" smtClean="0"/>
          </a:p>
          <a:p>
            <a:r>
              <a:rPr lang="es-AR" sz="4000" dirty="0" smtClean="0"/>
              <a:t>Integración Continua</a:t>
            </a:r>
          </a:p>
          <a:p>
            <a:r>
              <a:rPr lang="es-AR" sz="4000" dirty="0" err="1" smtClean="0"/>
              <a:t>Deployments</a:t>
            </a:r>
            <a:r>
              <a:rPr lang="es-AR" sz="4000" dirty="0" smtClean="0"/>
              <a:t> automatizados con </a:t>
            </a:r>
            <a:r>
              <a:rPr lang="es-AR" sz="4000" dirty="0" err="1" smtClean="0"/>
              <a:t>PowerShell</a:t>
            </a:r>
            <a:endParaRPr lang="es-AR" sz="4000" dirty="0"/>
          </a:p>
        </p:txBody>
      </p:sp>
    </p:spTree>
    <p:extLst>
      <p:ext uri="{BB962C8B-B14F-4D97-AF65-F5344CB8AC3E}">
        <p14:creationId xmlns:p14="http://schemas.microsoft.com/office/powerpoint/2010/main" val="996792336"/>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AR" dirty="0" smtClean="0"/>
              <a:t>Integración Continua &amp; </a:t>
            </a:r>
            <a:r>
              <a:rPr lang="es-AR" dirty="0" err="1" smtClean="0"/>
              <a:t>Deployments</a:t>
            </a:r>
            <a:endParaRPr lang="es-AR" dirty="0"/>
          </a:p>
        </p:txBody>
      </p:sp>
    </p:spTree>
    <p:extLst>
      <p:ext uri="{BB962C8B-B14F-4D97-AF65-F5344CB8AC3E}">
        <p14:creationId xmlns:p14="http://schemas.microsoft.com/office/powerpoint/2010/main" val="942696723"/>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s-AR" dirty="0" smtClean="0"/>
              <a:t>Flujo de trabajo </a:t>
            </a:r>
            <a:r>
              <a:rPr lang="es-AR" dirty="0" err="1" smtClean="0"/>
              <a:t>Dev</a:t>
            </a:r>
            <a:r>
              <a:rPr lang="es-AR" dirty="0" smtClean="0"/>
              <a:t>/</a:t>
            </a:r>
            <a:r>
              <a:rPr lang="es-AR" dirty="0" err="1" smtClean="0"/>
              <a:t>Ops</a:t>
            </a:r>
            <a:endParaRPr lang="es-AR" dirty="0"/>
          </a:p>
        </p:txBody>
      </p:sp>
      <p:grpSp>
        <p:nvGrpSpPr>
          <p:cNvPr id="21" name="Group 20"/>
          <p:cNvGrpSpPr/>
          <p:nvPr/>
        </p:nvGrpSpPr>
        <p:grpSpPr>
          <a:xfrm>
            <a:off x="230510" y="1950351"/>
            <a:ext cx="6644410" cy="3807310"/>
            <a:chOff x="-450849" y="1744610"/>
            <a:chExt cx="8659779" cy="4755649"/>
          </a:xfrm>
        </p:grpSpPr>
        <p:sp>
          <p:nvSpPr>
            <p:cNvPr id="22" name="Oval 21"/>
            <p:cNvSpPr/>
            <p:nvPr/>
          </p:nvSpPr>
          <p:spPr bwMode="auto">
            <a:xfrm>
              <a:off x="1808382" y="2412227"/>
              <a:ext cx="4055165" cy="3302773"/>
            </a:xfrm>
            <a:prstGeom prst="ellipse">
              <a:avLst/>
            </a:prstGeom>
            <a:ln w="50800">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3" name="TextBox 22"/>
            <p:cNvSpPr txBox="1"/>
            <p:nvPr/>
          </p:nvSpPr>
          <p:spPr>
            <a:xfrm>
              <a:off x="2591649" y="1744610"/>
              <a:ext cx="2550188" cy="553591"/>
            </a:xfrm>
            <a:prstGeom prst="rect">
              <a:avLst/>
            </a:prstGeom>
            <a:noFill/>
          </p:spPr>
          <p:txBody>
            <a:bodyPr wrap="none" lIns="0" tIns="0" rIns="0" bIns="0" rtlCol="0">
              <a:spAutoFit/>
            </a:bodyPr>
            <a:lstStyle/>
            <a:p>
              <a:pPr>
                <a:lnSpc>
                  <a:spcPct val="90000"/>
                </a:lnSpc>
                <a:spcBef>
                  <a:spcPct val="20000"/>
                </a:spcBef>
                <a:buSzPct val="80000"/>
              </a:pPr>
              <a:r>
                <a:rPr lang="es-AR" sz="3200" dirty="0" smtClean="0"/>
                <a:t>Desarrollar</a:t>
              </a:r>
              <a:endParaRPr lang="es-AR" sz="3200" dirty="0"/>
            </a:p>
          </p:txBody>
        </p:sp>
        <p:sp>
          <p:nvSpPr>
            <p:cNvPr id="24" name="TextBox 23"/>
            <p:cNvSpPr txBox="1"/>
            <p:nvPr/>
          </p:nvSpPr>
          <p:spPr>
            <a:xfrm>
              <a:off x="6077923" y="3628949"/>
              <a:ext cx="2131007" cy="553591"/>
            </a:xfrm>
            <a:prstGeom prst="rect">
              <a:avLst/>
            </a:prstGeom>
            <a:noFill/>
          </p:spPr>
          <p:txBody>
            <a:bodyPr wrap="none" lIns="0" tIns="0" rIns="0" bIns="0" rtlCol="0">
              <a:spAutoFit/>
            </a:bodyPr>
            <a:lstStyle/>
            <a:p>
              <a:pPr>
                <a:lnSpc>
                  <a:spcPct val="90000"/>
                </a:lnSpc>
                <a:spcBef>
                  <a:spcPct val="20000"/>
                </a:spcBef>
                <a:buSzPct val="80000"/>
              </a:pPr>
              <a:r>
                <a:rPr lang="es-AR" sz="3200" dirty="0" err="1" smtClean="0"/>
                <a:t>Deployar</a:t>
              </a:r>
              <a:endParaRPr lang="es-AR" sz="3200" dirty="0"/>
            </a:p>
          </p:txBody>
        </p:sp>
        <p:sp>
          <p:nvSpPr>
            <p:cNvPr id="25" name="TextBox 24"/>
            <p:cNvSpPr txBox="1"/>
            <p:nvPr/>
          </p:nvSpPr>
          <p:spPr>
            <a:xfrm>
              <a:off x="3113950" y="5946668"/>
              <a:ext cx="1642128" cy="553591"/>
            </a:xfrm>
            <a:prstGeom prst="rect">
              <a:avLst/>
            </a:prstGeom>
            <a:noFill/>
          </p:spPr>
          <p:txBody>
            <a:bodyPr wrap="none" lIns="0" tIns="0" rIns="0" bIns="0" rtlCol="0">
              <a:spAutoFit/>
            </a:bodyPr>
            <a:lstStyle/>
            <a:p>
              <a:pPr>
                <a:lnSpc>
                  <a:spcPct val="90000"/>
                </a:lnSpc>
                <a:spcBef>
                  <a:spcPct val="20000"/>
                </a:spcBef>
                <a:buSzPct val="80000"/>
              </a:pPr>
              <a:r>
                <a:rPr lang="es-AR" sz="3200" dirty="0" smtClean="0"/>
                <a:t>Operar</a:t>
              </a:r>
              <a:endParaRPr lang="es-AR" sz="3200" dirty="0"/>
            </a:p>
          </p:txBody>
        </p:sp>
        <p:sp>
          <p:nvSpPr>
            <p:cNvPr id="26" name="TextBox 25"/>
            <p:cNvSpPr txBox="1"/>
            <p:nvPr/>
          </p:nvSpPr>
          <p:spPr>
            <a:xfrm>
              <a:off x="-450849" y="3657503"/>
              <a:ext cx="2203378" cy="553591"/>
            </a:xfrm>
            <a:prstGeom prst="rect">
              <a:avLst/>
            </a:prstGeom>
            <a:noFill/>
          </p:spPr>
          <p:txBody>
            <a:bodyPr wrap="none" lIns="0" tIns="0" rIns="0" bIns="0" rtlCol="0">
              <a:spAutoFit/>
            </a:bodyPr>
            <a:lstStyle/>
            <a:p>
              <a:pPr>
                <a:lnSpc>
                  <a:spcPct val="90000"/>
                </a:lnSpc>
                <a:spcBef>
                  <a:spcPct val="20000"/>
                </a:spcBef>
                <a:buSzPct val="80000"/>
              </a:pPr>
              <a:r>
                <a:rPr lang="es-AR" sz="3200" dirty="0" smtClean="0"/>
                <a:t>Aprender</a:t>
              </a:r>
              <a:endParaRPr lang="es-AR" sz="3200" dirty="0"/>
            </a:p>
          </p:txBody>
        </p:sp>
        <p:cxnSp>
          <p:nvCxnSpPr>
            <p:cNvPr id="27" name="Straight Connector 26"/>
            <p:cNvCxnSpPr>
              <a:stCxn id="22" idx="7"/>
            </p:cNvCxnSpPr>
            <p:nvPr/>
          </p:nvCxnSpPr>
          <p:spPr>
            <a:xfrm flipV="1">
              <a:off x="5269682" y="2583180"/>
              <a:ext cx="0" cy="312727"/>
            </a:xfrm>
            <a:prstGeom prst="line">
              <a:avLst/>
            </a:prstGeom>
            <a:ln w="50800"/>
          </p:spPr>
          <p:style>
            <a:lnRef idx="2">
              <a:schemeClr val="dk1"/>
            </a:lnRef>
            <a:fillRef idx="1">
              <a:schemeClr val="lt1"/>
            </a:fillRef>
            <a:effectRef idx="0">
              <a:schemeClr val="dk1"/>
            </a:effectRef>
            <a:fontRef idx="minor">
              <a:schemeClr val="dk1"/>
            </a:fontRef>
          </p:style>
        </p:cxnSp>
        <p:cxnSp>
          <p:nvCxnSpPr>
            <p:cNvPr id="28" name="Straight Connector 27"/>
            <p:cNvCxnSpPr>
              <a:stCxn id="22" idx="7"/>
            </p:cNvCxnSpPr>
            <p:nvPr/>
          </p:nvCxnSpPr>
          <p:spPr>
            <a:xfrm flipH="1">
              <a:off x="4934240" y="2895907"/>
              <a:ext cx="335442" cy="0"/>
            </a:xfrm>
            <a:prstGeom prst="line">
              <a:avLst/>
            </a:prstGeom>
            <a:ln w="50800"/>
          </p:spPr>
          <p:style>
            <a:lnRef idx="2">
              <a:schemeClr val="dk1"/>
            </a:lnRef>
            <a:fillRef idx="1">
              <a:schemeClr val="lt1"/>
            </a:fillRef>
            <a:effectRef idx="0">
              <a:schemeClr val="dk1"/>
            </a:effectRef>
            <a:fontRef idx="minor">
              <a:schemeClr val="dk1"/>
            </a:fontRef>
          </p:style>
        </p:cxnSp>
        <p:cxnSp>
          <p:nvCxnSpPr>
            <p:cNvPr id="29" name="Straight Connector 28"/>
            <p:cNvCxnSpPr/>
            <p:nvPr/>
          </p:nvCxnSpPr>
          <p:spPr>
            <a:xfrm>
              <a:off x="5269682" y="5261484"/>
              <a:ext cx="323274" cy="0"/>
            </a:xfrm>
            <a:prstGeom prst="line">
              <a:avLst/>
            </a:prstGeom>
            <a:ln w="50800"/>
          </p:spPr>
          <p:style>
            <a:lnRef idx="2">
              <a:schemeClr val="dk1"/>
            </a:lnRef>
            <a:fillRef idx="1">
              <a:schemeClr val="lt1"/>
            </a:fillRef>
            <a:effectRef idx="0">
              <a:schemeClr val="dk1"/>
            </a:effectRef>
            <a:fontRef idx="minor">
              <a:schemeClr val="dk1"/>
            </a:fontRef>
          </p:style>
        </p:cxnSp>
        <p:cxnSp>
          <p:nvCxnSpPr>
            <p:cNvPr id="30" name="Straight Connector 29"/>
            <p:cNvCxnSpPr/>
            <p:nvPr/>
          </p:nvCxnSpPr>
          <p:spPr>
            <a:xfrm flipH="1" flipV="1">
              <a:off x="5269682" y="4907280"/>
              <a:ext cx="9626" cy="354204"/>
            </a:xfrm>
            <a:prstGeom prst="line">
              <a:avLst/>
            </a:prstGeom>
            <a:ln w="50800"/>
          </p:spPr>
          <p:style>
            <a:lnRef idx="2">
              <a:schemeClr val="dk1"/>
            </a:lnRef>
            <a:fillRef idx="1">
              <a:schemeClr val="lt1"/>
            </a:fillRef>
            <a:effectRef idx="0">
              <a:schemeClr val="dk1"/>
            </a:effectRef>
            <a:fontRef idx="minor">
              <a:schemeClr val="dk1"/>
            </a:fontRef>
          </p:style>
        </p:cxnSp>
        <p:cxnSp>
          <p:nvCxnSpPr>
            <p:cNvPr id="31" name="Straight Connector 30"/>
            <p:cNvCxnSpPr/>
            <p:nvPr/>
          </p:nvCxnSpPr>
          <p:spPr>
            <a:xfrm>
              <a:off x="2297963" y="5124324"/>
              <a:ext cx="147868" cy="327786"/>
            </a:xfrm>
            <a:prstGeom prst="line">
              <a:avLst/>
            </a:prstGeom>
            <a:ln w="50800"/>
          </p:spPr>
          <p:style>
            <a:lnRef idx="2">
              <a:schemeClr val="dk1"/>
            </a:lnRef>
            <a:fillRef idx="1">
              <a:schemeClr val="lt1"/>
            </a:fillRef>
            <a:effectRef idx="0">
              <a:schemeClr val="dk1"/>
            </a:effectRef>
            <a:fontRef idx="minor">
              <a:schemeClr val="dk1"/>
            </a:fontRef>
          </p:style>
        </p:cxnSp>
        <p:cxnSp>
          <p:nvCxnSpPr>
            <p:cNvPr id="32" name="Straight Connector 31"/>
            <p:cNvCxnSpPr/>
            <p:nvPr/>
          </p:nvCxnSpPr>
          <p:spPr>
            <a:xfrm flipV="1">
              <a:off x="2307589" y="5084382"/>
              <a:ext cx="292119" cy="39942"/>
            </a:xfrm>
            <a:prstGeom prst="line">
              <a:avLst/>
            </a:prstGeom>
            <a:ln w="50800"/>
          </p:spPr>
          <p:style>
            <a:lnRef idx="2">
              <a:schemeClr val="dk1"/>
            </a:lnRef>
            <a:fillRef idx="1">
              <a:schemeClr val="lt1"/>
            </a:fillRef>
            <a:effectRef idx="0">
              <a:schemeClr val="dk1"/>
            </a:effectRef>
            <a:fontRef idx="minor">
              <a:schemeClr val="dk1"/>
            </a:fontRef>
          </p:style>
        </p:cxnSp>
        <p:cxnSp>
          <p:nvCxnSpPr>
            <p:cNvPr id="33" name="Straight Connector 32"/>
            <p:cNvCxnSpPr/>
            <p:nvPr/>
          </p:nvCxnSpPr>
          <p:spPr>
            <a:xfrm flipH="1">
              <a:off x="2061204" y="2895907"/>
              <a:ext cx="301068" cy="0"/>
            </a:xfrm>
            <a:prstGeom prst="line">
              <a:avLst/>
            </a:prstGeom>
            <a:ln w="50800"/>
          </p:spPr>
          <p:style>
            <a:lnRef idx="2">
              <a:schemeClr val="dk1"/>
            </a:lnRef>
            <a:fillRef idx="1">
              <a:schemeClr val="lt1"/>
            </a:fillRef>
            <a:effectRef idx="0">
              <a:schemeClr val="dk1"/>
            </a:effectRef>
            <a:fontRef idx="minor">
              <a:schemeClr val="dk1"/>
            </a:fontRef>
          </p:style>
        </p:cxnSp>
        <p:cxnSp>
          <p:nvCxnSpPr>
            <p:cNvPr id="34" name="Straight Connector 33"/>
            <p:cNvCxnSpPr/>
            <p:nvPr/>
          </p:nvCxnSpPr>
          <p:spPr>
            <a:xfrm>
              <a:off x="2371897" y="2895907"/>
              <a:ext cx="60595" cy="258773"/>
            </a:xfrm>
            <a:prstGeom prst="line">
              <a:avLst/>
            </a:prstGeom>
            <a:ln w="50800"/>
          </p:spPr>
          <p:style>
            <a:lnRef idx="2">
              <a:schemeClr val="dk1"/>
            </a:lnRef>
            <a:fillRef idx="1">
              <a:schemeClr val="lt1"/>
            </a:fillRef>
            <a:effectRef idx="0">
              <a:schemeClr val="dk1"/>
            </a:effectRef>
            <a:fontRef idx="minor">
              <a:schemeClr val="dk1"/>
            </a:fontRef>
          </p:style>
        </p:cxnSp>
      </p:grpSp>
      <p:sp>
        <p:nvSpPr>
          <p:cNvPr id="35" name="Text Placeholder 1"/>
          <p:cNvSpPr>
            <a:spLocks noGrp="1"/>
          </p:cNvSpPr>
          <p:nvPr>
            <p:ph type="body" sz="quarter" idx="10"/>
          </p:nvPr>
        </p:nvSpPr>
        <p:spPr>
          <a:xfrm>
            <a:off x="7541133" y="2315463"/>
            <a:ext cx="3964916" cy="3010033"/>
          </a:xfrm>
        </p:spPr>
        <p:txBody>
          <a:bodyPr/>
          <a:lstStyle/>
          <a:p>
            <a:pPr marL="574675" indent="-571500">
              <a:buFont typeface="Wingdings" panose="05000000000000000000" pitchFamily="2" charset="2"/>
              <a:buChar char="ü"/>
            </a:pPr>
            <a:r>
              <a:rPr lang="es-AR" sz="3600" dirty="0" smtClean="0"/>
              <a:t>Repetible</a:t>
            </a:r>
          </a:p>
          <a:p>
            <a:pPr marL="574675" indent="-571500">
              <a:buFont typeface="Wingdings" panose="05000000000000000000" pitchFamily="2" charset="2"/>
              <a:buChar char="ü"/>
            </a:pPr>
            <a:r>
              <a:rPr lang="es-AR" sz="3600" dirty="0" smtClean="0"/>
              <a:t>Confiable</a:t>
            </a:r>
          </a:p>
          <a:p>
            <a:pPr marL="574675" indent="-571500">
              <a:buFont typeface="Wingdings" panose="05000000000000000000" pitchFamily="2" charset="2"/>
              <a:buChar char="ü"/>
            </a:pPr>
            <a:r>
              <a:rPr lang="es-AR" sz="3600" dirty="0" smtClean="0"/>
              <a:t>Predecible</a:t>
            </a:r>
          </a:p>
          <a:p>
            <a:pPr marL="574675" indent="-571500">
              <a:buFont typeface="Wingdings" panose="05000000000000000000" pitchFamily="2" charset="2"/>
              <a:buChar char="ü"/>
            </a:pPr>
            <a:r>
              <a:rPr lang="es-AR" sz="3600" dirty="0" smtClean="0"/>
              <a:t>Menor tiempo de ciclo</a:t>
            </a:r>
          </a:p>
        </p:txBody>
      </p:sp>
    </p:spTree>
    <p:extLst>
      <p:ext uri="{BB962C8B-B14F-4D97-AF65-F5344CB8AC3E}">
        <p14:creationId xmlns:p14="http://schemas.microsoft.com/office/powerpoint/2010/main" val="29690731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5">
                                            <p:txEl>
                                              <p:pRg st="0" end="0"/>
                                            </p:txEl>
                                          </p:spTgt>
                                        </p:tgtEl>
                                        <p:attrNameLst>
                                          <p:attrName>style.visibility</p:attrName>
                                        </p:attrNameLst>
                                      </p:cBhvr>
                                      <p:to>
                                        <p:strVal val="visible"/>
                                      </p:to>
                                    </p:set>
                                    <p:animEffect transition="in" filter="fade">
                                      <p:cBhvr>
                                        <p:cTn id="7" dur="500"/>
                                        <p:tgtEl>
                                          <p:spTgt spid="35">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5">
                                            <p:txEl>
                                              <p:pRg st="1" end="1"/>
                                            </p:txEl>
                                          </p:spTgt>
                                        </p:tgtEl>
                                        <p:attrNameLst>
                                          <p:attrName>style.visibility</p:attrName>
                                        </p:attrNameLst>
                                      </p:cBhvr>
                                      <p:to>
                                        <p:strVal val="visible"/>
                                      </p:to>
                                    </p:set>
                                    <p:animEffect transition="in" filter="fade">
                                      <p:cBhvr>
                                        <p:cTn id="11" dur="500"/>
                                        <p:tgtEl>
                                          <p:spTgt spid="35">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5">
                                            <p:txEl>
                                              <p:pRg st="2" end="2"/>
                                            </p:txEl>
                                          </p:spTgt>
                                        </p:tgtEl>
                                        <p:attrNameLst>
                                          <p:attrName>style.visibility</p:attrName>
                                        </p:attrNameLst>
                                      </p:cBhvr>
                                      <p:to>
                                        <p:strVal val="visible"/>
                                      </p:to>
                                    </p:set>
                                    <p:animEffect transition="in" filter="fade">
                                      <p:cBhvr>
                                        <p:cTn id="15" dur="500"/>
                                        <p:tgtEl>
                                          <p:spTgt spid="35">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35">
                                            <p:txEl>
                                              <p:pRg st="3" end="3"/>
                                            </p:txEl>
                                          </p:spTgt>
                                        </p:tgtEl>
                                        <p:attrNameLst>
                                          <p:attrName>style.visibility</p:attrName>
                                        </p:attrNameLst>
                                      </p:cBhvr>
                                      <p:to>
                                        <p:strVal val="visible"/>
                                      </p:to>
                                    </p:set>
                                    <p:animEffect transition="in" filter="fade">
                                      <p:cBhvr>
                                        <p:cTn id="19" dur="500"/>
                                        <p:tgtEl>
                                          <p:spTgt spid="3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4"/>
          <p:cNvSpPr txBox="1">
            <a:spLocks/>
          </p:cNvSpPr>
          <p:nvPr/>
        </p:nvSpPr>
        <p:spPr>
          <a:xfrm>
            <a:off x="435991" y="1282538"/>
            <a:ext cx="11402859" cy="5302542"/>
          </a:xfrm>
          <a:prstGeom prst="rect">
            <a:avLst/>
          </a:prstGeom>
          <a:solidFill>
            <a:schemeClr val="tx1">
              <a:alpha val="5000"/>
            </a:schemeClr>
          </a:solidFill>
        </p:spPr>
        <p:txBody>
          <a:bodyPr lIns="137102" tIns="0" rIns="182800" bIns="0" anchor="ctr"/>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768"/>
              </a:spcBef>
              <a:buSzTx/>
            </a:pPr>
            <a:endParaRPr lang="es-AR" sz="1600" kern="0" dirty="0">
              <a:ln>
                <a:solidFill>
                  <a:prstClr val="white">
                    <a:alpha val="0"/>
                  </a:prstClr>
                </a:solidFill>
              </a:ln>
              <a:solidFill>
                <a:srgbClr val="373737"/>
              </a:solidFill>
              <a:latin typeface="Segoe UI"/>
              <a:cs typeface="Arial" pitchFamily="34" charset="0"/>
            </a:endParaRPr>
          </a:p>
        </p:txBody>
      </p:sp>
      <p:sp>
        <p:nvSpPr>
          <p:cNvPr id="4" name="Title 3"/>
          <p:cNvSpPr>
            <a:spLocks noGrp="1"/>
          </p:cNvSpPr>
          <p:nvPr>
            <p:ph type="title"/>
          </p:nvPr>
        </p:nvSpPr>
        <p:spPr/>
        <p:txBody>
          <a:bodyPr/>
          <a:lstStyle/>
          <a:p>
            <a:r>
              <a:rPr lang="es-AR" dirty="0" smtClean="0"/>
              <a:t>Integración Continua</a:t>
            </a:r>
            <a:endParaRPr lang="es-AR" dirty="0"/>
          </a:p>
        </p:txBody>
      </p:sp>
      <p:sp>
        <p:nvSpPr>
          <p:cNvPr id="7" name="Text Placeholder 1"/>
          <p:cNvSpPr>
            <a:spLocks noGrp="1"/>
          </p:cNvSpPr>
          <p:nvPr>
            <p:ph type="body" sz="quarter" idx="10"/>
          </p:nvPr>
        </p:nvSpPr>
        <p:spPr>
          <a:xfrm>
            <a:off x="412237" y="1342770"/>
            <a:ext cx="11510592" cy="5182935"/>
          </a:xfrm>
        </p:spPr>
        <p:txBody>
          <a:bodyPr/>
          <a:lstStyle/>
          <a:p>
            <a:pPr marL="574675" indent="-571500"/>
            <a:r>
              <a:rPr lang="es-AR" sz="3200" dirty="0"/>
              <a:t>Cada </a:t>
            </a:r>
            <a:r>
              <a:rPr lang="es-AR" sz="3200" dirty="0" err="1"/>
              <a:t>check</a:t>
            </a:r>
            <a:r>
              <a:rPr lang="es-AR" sz="3200" dirty="0"/>
              <a:t>-in a </a:t>
            </a:r>
            <a:r>
              <a:rPr lang="es-AR" sz="3200" dirty="0" err="1"/>
              <a:t>branches</a:t>
            </a:r>
            <a:r>
              <a:rPr lang="es-AR" sz="3200" dirty="0"/>
              <a:t> de Desarrollo, </a:t>
            </a:r>
            <a:r>
              <a:rPr lang="es-AR" sz="3200" dirty="0" smtClean="0"/>
              <a:t>Estabilización </a:t>
            </a:r>
            <a:r>
              <a:rPr lang="es-AR" sz="3200" dirty="0"/>
              <a:t>y Master deben lanzar un proceso de </a:t>
            </a:r>
            <a:r>
              <a:rPr lang="es-AR" sz="3200" dirty="0" err="1"/>
              <a:t>build</a:t>
            </a:r>
            <a:r>
              <a:rPr lang="es-AR" sz="3200" dirty="0"/>
              <a:t> automatizado + </a:t>
            </a:r>
            <a:r>
              <a:rPr lang="es-AR" sz="3200" dirty="0" err="1"/>
              <a:t>check</a:t>
            </a:r>
            <a:r>
              <a:rPr lang="es-AR" sz="3200" dirty="0"/>
              <a:t>-in de pruebas</a:t>
            </a:r>
          </a:p>
          <a:p>
            <a:pPr marL="574675" indent="-571500"/>
            <a:endParaRPr lang="es-AR" dirty="0"/>
          </a:p>
          <a:p>
            <a:pPr marL="574675" indent="-571500"/>
            <a:r>
              <a:rPr lang="es-AR" sz="3200" dirty="0"/>
              <a:t>Usar scripts de </a:t>
            </a:r>
            <a:r>
              <a:rPr lang="es-AR" sz="3200" dirty="0" smtClean="0"/>
              <a:t>automatización </a:t>
            </a:r>
            <a:r>
              <a:rPr lang="es-AR" sz="3200" dirty="0"/>
              <a:t>de forma tal que </a:t>
            </a:r>
            <a:r>
              <a:rPr lang="es-AR" sz="3200" dirty="0" err="1"/>
              <a:t>check-ins</a:t>
            </a:r>
            <a:r>
              <a:rPr lang="es-AR" sz="3200" dirty="0"/>
              <a:t> satisfactorios a Desarrollo y </a:t>
            </a:r>
            <a:r>
              <a:rPr lang="es-AR" sz="3200" dirty="0" smtClean="0"/>
              <a:t>Estabilización automáticamente  </a:t>
            </a:r>
            <a:r>
              <a:rPr lang="es-AR" sz="3200" dirty="0" err="1"/>
              <a:t>deployen</a:t>
            </a:r>
            <a:r>
              <a:rPr lang="es-AR" sz="3200" dirty="0"/>
              <a:t> a ambientes en la nube para pruebas mas profundas</a:t>
            </a:r>
          </a:p>
          <a:p>
            <a:pPr marL="574675" indent="-571500"/>
            <a:endParaRPr lang="es-AR" dirty="0"/>
          </a:p>
          <a:p>
            <a:pPr marL="574675" indent="-571500"/>
            <a:r>
              <a:rPr lang="es-AR" sz="3200" dirty="0" err="1"/>
              <a:t>Deployar</a:t>
            </a:r>
            <a:r>
              <a:rPr lang="es-AR" sz="3200" dirty="0"/>
              <a:t> Master a </a:t>
            </a:r>
            <a:r>
              <a:rPr lang="es-AR" sz="3200" dirty="0" smtClean="0"/>
              <a:t>Producción </a:t>
            </a:r>
            <a:r>
              <a:rPr lang="es-AR" sz="3200" dirty="0"/>
              <a:t>puede ser automatizado, pero </a:t>
            </a:r>
            <a:r>
              <a:rPr lang="es-AR" sz="3200" dirty="0" smtClean="0"/>
              <a:t>comúnmente </a:t>
            </a:r>
            <a:r>
              <a:rPr lang="es-AR" sz="3200" dirty="0"/>
              <a:t>requiere un humano explicito para la </a:t>
            </a:r>
            <a:r>
              <a:rPr lang="es-AR" sz="3200" dirty="0" smtClean="0"/>
              <a:t>confirmación </a:t>
            </a:r>
            <a:r>
              <a:rPr lang="es-AR" sz="3200" dirty="0"/>
              <a:t>final antes de actualizar </a:t>
            </a:r>
            <a:r>
              <a:rPr lang="es-AR" sz="3200" dirty="0" smtClean="0"/>
              <a:t>Producción </a:t>
            </a:r>
            <a:r>
              <a:rPr lang="es-AR" sz="3200" dirty="0"/>
              <a:t>en vivo</a:t>
            </a:r>
            <a:endParaRPr lang="es-AR" sz="3200" dirty="0" smtClean="0"/>
          </a:p>
        </p:txBody>
      </p:sp>
    </p:spTree>
    <p:extLst>
      <p:ext uri="{BB962C8B-B14F-4D97-AF65-F5344CB8AC3E}">
        <p14:creationId xmlns:p14="http://schemas.microsoft.com/office/powerpoint/2010/main" val="780083277"/>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Demo</a:t>
            </a:r>
            <a:endParaRPr lang="en-US" dirty="0"/>
          </a:p>
        </p:txBody>
      </p:sp>
      <p:sp>
        <p:nvSpPr>
          <p:cNvPr id="6" name="Text Placeholder 5"/>
          <p:cNvSpPr>
            <a:spLocks noGrp="1"/>
          </p:cNvSpPr>
          <p:nvPr>
            <p:ph type="body" sz="quarter" idx="12"/>
          </p:nvPr>
        </p:nvSpPr>
        <p:spPr/>
        <p:txBody>
          <a:bodyPr/>
          <a:lstStyle/>
          <a:p>
            <a:r>
              <a:rPr lang="es-AR" dirty="0" smtClean="0"/>
              <a:t>Integración Continua &amp; </a:t>
            </a:r>
            <a:r>
              <a:rPr lang="es-AR" dirty="0" err="1" smtClean="0"/>
              <a:t>Deployments</a:t>
            </a:r>
            <a:r>
              <a:rPr lang="es-AR" dirty="0" smtClean="0"/>
              <a:t> Automatizados con </a:t>
            </a:r>
            <a:r>
              <a:rPr lang="es-AR" dirty="0" err="1" smtClean="0"/>
              <a:t>PowerShell</a:t>
            </a:r>
            <a:endParaRPr lang="es-AR" dirty="0"/>
          </a:p>
        </p:txBody>
      </p:sp>
    </p:spTree>
    <p:extLst>
      <p:ext uri="{BB962C8B-B14F-4D97-AF65-F5344CB8AC3E}">
        <p14:creationId xmlns:p14="http://schemas.microsoft.com/office/powerpoint/2010/main" val="38627487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7614" y="5959359"/>
            <a:ext cx="10755853" cy="606312"/>
          </a:xfrm>
          <a:prstGeom prst="rect">
            <a:avLst/>
          </a:prstGeom>
          <a:noFill/>
          <a:ln w="12700">
            <a:noFill/>
            <a:miter lim="800000"/>
            <a:headEnd type="none" w="sm" len="sm"/>
            <a:tailEnd type="none" w="sm" len="sm"/>
          </a:ln>
          <a:effectLst/>
        </p:spPr>
        <p:txBody>
          <a:bodyPr vert="horz" wrap="square" lIns="179238" tIns="143391" rIns="179238" bIns="143391" numCol="1" anchor="t" anchorCtr="0" compatLnSpc="1">
            <a:prstTxWarp prst="textNoShape">
              <a:avLst/>
            </a:prstTxWarp>
            <a:spAutoFit/>
          </a:bodyPr>
          <a:lstStyle/>
          <a:p>
            <a:pPr defTabSz="913650" eaLnBrk="0" hangingPunct="0"/>
            <a:r>
              <a:rPr lang="en-US" sz="686" dirty="0">
                <a:gradFill>
                  <a:gsLst>
                    <a:gs pos="0">
                      <a:srgbClr val="FFFFFF"/>
                    </a:gs>
                    <a:gs pos="100000">
                      <a:srgbClr val="FFFFFF"/>
                    </a:gs>
                  </a:gsLst>
                  <a:lin ang="5400000" scaled="0"/>
                </a:gradFill>
                <a:cs typeface="Segoe UI" pitchFamily="34" charset="0"/>
              </a:rPr>
              <a:t>© 2014 Microsoft Corporation. All rights reserved. Microsoft, Windows, Windows Vista and other product names are or may be registered trademarks and/or trademarks in the U.S. and/or other countries.</a:t>
            </a:r>
          </a:p>
          <a:p>
            <a:pPr defTabSz="913650" eaLnBrk="0" hangingPunct="0"/>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invGray">
          <a:xfrm>
            <a:off x="450086" y="3083792"/>
            <a:ext cx="3223021" cy="690417"/>
          </a:xfrm>
          <a:prstGeom prst="rect">
            <a:avLst/>
          </a:prstGeom>
        </p:spPr>
      </p:pic>
    </p:spTree>
    <p:extLst>
      <p:ext uri="{BB962C8B-B14F-4D97-AF65-F5344CB8AC3E}">
        <p14:creationId xmlns:p14="http://schemas.microsoft.com/office/powerpoint/2010/main" val="28219295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AR" sz="8800" dirty="0" smtClean="0"/>
              <a:t>Máquinas Virtuales en Windows </a:t>
            </a:r>
            <a:r>
              <a:rPr lang="es-AR" sz="8800" dirty="0" err="1" smtClean="0"/>
              <a:t>Azure</a:t>
            </a:r>
            <a:endParaRPr lang="es-AR" dirty="0"/>
          </a:p>
        </p:txBody>
      </p:sp>
    </p:spTree>
    <p:extLst>
      <p:ext uri="{BB962C8B-B14F-4D97-AF65-F5344CB8AC3E}">
        <p14:creationId xmlns:p14="http://schemas.microsoft.com/office/powerpoint/2010/main" val="3285361615"/>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3" name="Group 52"/>
          <p:cNvGrpSpPr/>
          <p:nvPr/>
        </p:nvGrpSpPr>
        <p:grpSpPr>
          <a:xfrm>
            <a:off x="8098070" y="1302457"/>
            <a:ext cx="3582888" cy="5167553"/>
            <a:chOff x="6075135" y="828676"/>
            <a:chExt cx="2687866" cy="3876674"/>
          </a:xfrm>
        </p:grpSpPr>
        <p:sp>
          <p:nvSpPr>
            <p:cNvPr id="5" name="Rectangle 4"/>
            <p:cNvSpPr/>
            <p:nvPr/>
          </p:nvSpPr>
          <p:spPr bwMode="auto">
            <a:xfrm>
              <a:off x="6075135" y="828676"/>
              <a:ext cx="2687866" cy="752474"/>
            </a:xfrm>
            <a:prstGeom prst="rect">
              <a:avLst/>
            </a:prstGeom>
            <a:solidFill>
              <a:schemeClr val="tx2"/>
            </a:solidFill>
            <a:ln w="9525" cap="flat" cmpd="sng" algn="ctr">
              <a:noFill/>
              <a:prstDash val="solid"/>
              <a:headEnd type="none" w="med" len="med"/>
              <a:tailEnd type="none" w="med" len="med"/>
            </a:ln>
            <a:effectLst/>
          </p:spPr>
          <p:txBody>
            <a:bodyPr vert="horz" wrap="square" lIns="243777" tIns="60944" rIns="121888" bIns="60944" numCol="1" rtlCol="0" anchor="ctr" anchorCtr="0" compatLnSpc="1">
              <a:prstTxWarp prst="textNoShape">
                <a:avLst/>
              </a:prstTxWarp>
            </a:bodyPr>
            <a:lstStyle/>
            <a:p>
              <a:pPr algn="ctr">
                <a:lnSpc>
                  <a:spcPct val="90000"/>
                </a:lnSpc>
                <a:buSzPct val="90000"/>
                <a:defRPr/>
              </a:pPr>
              <a:r>
                <a:rPr lang="es-AR" sz="2800" kern="0" dirty="0" smtClean="0">
                  <a:gradFill>
                    <a:gsLst>
                      <a:gs pos="85000">
                        <a:srgbClr val="FFFFFF"/>
                      </a:gs>
                      <a:gs pos="0">
                        <a:srgbClr val="FFFFFF"/>
                      </a:gs>
                    </a:gsLst>
                    <a:lin ang="5400000" scaled="0"/>
                  </a:gradFill>
                  <a:latin typeface="Segoe UI Light" pitchFamily="34" charset="0"/>
                  <a:ea typeface="Segoe UI" pitchFamily="34" charset="0"/>
                  <a:cs typeface="Segoe UI" pitchFamily="34" charset="0"/>
                </a:rPr>
                <a:t>Nuevo Disco Persistido en Storage</a:t>
              </a:r>
              <a:endParaRPr lang="es-AR" sz="2800"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endParaRPr>
            </a:p>
          </p:txBody>
        </p:sp>
        <p:sp>
          <p:nvSpPr>
            <p:cNvPr id="9" name="Rectangle 8"/>
            <p:cNvSpPr/>
            <p:nvPr/>
          </p:nvSpPr>
          <p:spPr bwMode="auto">
            <a:xfrm>
              <a:off x="6079210" y="1581150"/>
              <a:ext cx="2683791" cy="3124200"/>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1218291" fontAlgn="base">
                <a:spcBef>
                  <a:spcPct val="0"/>
                </a:spcBef>
                <a:spcAft>
                  <a:spcPct val="0"/>
                </a:spcAft>
              </a:pPr>
              <a:endParaRPr lang="en-US" sz="2933" dirty="0">
                <a:gradFill>
                  <a:gsLst>
                    <a:gs pos="0">
                      <a:srgbClr val="FFFFFF"/>
                    </a:gs>
                    <a:gs pos="100000">
                      <a:srgbClr val="FFFFFF"/>
                    </a:gs>
                  </a:gsLst>
                  <a:lin ang="5400000" scaled="0"/>
                </a:gradFill>
              </a:endParaRPr>
            </a:p>
          </p:txBody>
        </p:sp>
        <p:sp>
          <p:nvSpPr>
            <p:cNvPr id="46" name="Freeform 128"/>
            <p:cNvSpPr>
              <a:spLocks noChangeAspect="1"/>
            </p:cNvSpPr>
            <p:nvPr/>
          </p:nvSpPr>
          <p:spPr bwMode="black">
            <a:xfrm>
              <a:off x="6172200" y="2469747"/>
              <a:ext cx="2438400" cy="1347007"/>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a:extLst/>
          </p:spPr>
          <p:txBody>
            <a:bodyPr vert="horz" wrap="square" lIns="121888" tIns="60944" rIns="121888" bIns="60944" numCol="1" anchor="t" anchorCtr="0" compatLnSpc="1">
              <a:prstTxWarp prst="textNoShape">
                <a:avLst/>
              </a:prstTxWarp>
            </a:bodyPr>
            <a:lstStyle/>
            <a:p>
              <a:endParaRPr lang="en-US" sz="3199" dirty="0"/>
            </a:p>
          </p:txBody>
        </p:sp>
        <p:sp>
          <p:nvSpPr>
            <p:cNvPr id="51" name="TextBox 50"/>
            <p:cNvSpPr txBox="1"/>
            <p:nvPr/>
          </p:nvSpPr>
          <p:spPr>
            <a:xfrm>
              <a:off x="6232386" y="3836252"/>
              <a:ext cx="2341770" cy="29316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r>
                <a:rPr lang="es-AR" sz="2133" dirty="0" smtClean="0">
                  <a:solidFill>
                    <a:schemeClr val="accent6">
                      <a:alpha val="99000"/>
                    </a:schemeClr>
                  </a:solidFill>
                  <a:latin typeface="+mn-lt"/>
                </a:rPr>
                <a:t>Nube</a:t>
              </a:r>
              <a:endParaRPr lang="es-AR" sz="2133" dirty="0">
                <a:solidFill>
                  <a:schemeClr val="accent6">
                    <a:alpha val="99000"/>
                  </a:schemeClr>
                </a:solidFill>
                <a:latin typeface="+mn-lt"/>
              </a:endParaRPr>
            </a:p>
          </p:txBody>
        </p:sp>
      </p:grpSp>
      <p:sp>
        <p:nvSpPr>
          <p:cNvPr id="2" name="Title 1"/>
          <p:cNvSpPr>
            <a:spLocks noGrp="1"/>
          </p:cNvSpPr>
          <p:nvPr>
            <p:ph type="title"/>
          </p:nvPr>
        </p:nvSpPr>
        <p:spPr/>
        <p:txBody>
          <a:bodyPr/>
          <a:lstStyle/>
          <a:p>
            <a:r>
              <a:rPr lang="es-AR" dirty="0" smtClean="0"/>
              <a:t>Provisión en la Nube</a:t>
            </a:r>
            <a:endParaRPr lang="es-AR" dirty="0"/>
          </a:p>
        </p:txBody>
      </p:sp>
      <p:sp>
        <p:nvSpPr>
          <p:cNvPr id="4" name="Rectangle 3"/>
          <p:cNvSpPr/>
          <p:nvPr/>
        </p:nvSpPr>
        <p:spPr bwMode="auto">
          <a:xfrm>
            <a:off x="4308774" y="1302458"/>
            <a:ext cx="3582888" cy="1003037"/>
          </a:xfrm>
          <a:prstGeom prst="rect">
            <a:avLst/>
          </a:prstGeom>
          <a:solidFill>
            <a:schemeClr val="accent1"/>
          </a:solidFill>
          <a:ln w="9525" cap="flat" cmpd="sng" algn="ctr">
            <a:noFill/>
            <a:prstDash val="solid"/>
            <a:headEnd type="none" w="med" len="med"/>
            <a:tailEnd type="none" w="med" len="med"/>
          </a:ln>
          <a:effectLst/>
        </p:spPr>
        <p:txBody>
          <a:bodyPr vert="horz" wrap="square" lIns="243777" tIns="60944" rIns="121888" bIns="60944" numCol="1" rtlCol="0" anchor="ctr" anchorCtr="0" compatLnSpc="1">
            <a:prstTxWarp prst="textNoShape">
              <a:avLst/>
            </a:prstTxWarp>
          </a:bodyPr>
          <a:lstStyle/>
          <a:p>
            <a:pPr lvl="0" algn="ctr">
              <a:lnSpc>
                <a:spcPct val="90000"/>
              </a:lnSpc>
              <a:buSzPct val="90000"/>
              <a:defRPr/>
            </a:pPr>
            <a:r>
              <a:rPr lang="es-AR" sz="2800" kern="0" dirty="0" smtClean="0">
                <a:gradFill>
                  <a:gsLst>
                    <a:gs pos="85000">
                      <a:srgbClr val="FFFFFF"/>
                    </a:gs>
                    <a:gs pos="0">
                      <a:srgbClr val="FFFFFF"/>
                    </a:gs>
                  </a:gsLst>
                  <a:lin ang="5400000" scaled="0"/>
                </a:gradFill>
                <a:latin typeface="Segoe UI Light" pitchFamily="34" charset="0"/>
                <a:ea typeface="Segoe UI" pitchFamily="34" charset="0"/>
                <a:cs typeface="Segoe UI" pitchFamily="34" charset="0"/>
              </a:rPr>
              <a:t>Seleccionar Imagen y tamaño de VM</a:t>
            </a:r>
            <a:endParaRPr lang="es-AR" sz="2800"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endParaRPr>
          </a:p>
        </p:txBody>
      </p:sp>
      <p:sp>
        <p:nvSpPr>
          <p:cNvPr id="8" name="Rectangle 7"/>
          <p:cNvSpPr/>
          <p:nvPr/>
        </p:nvSpPr>
        <p:spPr bwMode="auto">
          <a:xfrm>
            <a:off x="4308402" y="2305495"/>
            <a:ext cx="3577456" cy="4164515"/>
          </a:xfrm>
          <a:prstGeom prst="rect">
            <a:avLst/>
          </a:prstGeom>
          <a:solidFill>
            <a:schemeClr val="tx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1218291" fontAlgn="base">
              <a:spcBef>
                <a:spcPct val="0"/>
              </a:spcBef>
              <a:spcAft>
                <a:spcPct val="0"/>
              </a:spcAft>
            </a:pPr>
            <a:endParaRPr lang="en-US" sz="2933" dirty="0">
              <a:gradFill>
                <a:gsLst>
                  <a:gs pos="0">
                    <a:srgbClr val="FFFFFF"/>
                  </a:gs>
                  <a:gs pos="100000">
                    <a:srgbClr val="FFFFFF"/>
                  </a:gs>
                </a:gsLst>
                <a:lin ang="5400000" scaled="0"/>
              </a:gradFill>
            </a:endParaRPr>
          </a:p>
        </p:txBody>
      </p:sp>
      <p:grpSp>
        <p:nvGrpSpPr>
          <p:cNvPr id="44" name="Group 43"/>
          <p:cNvGrpSpPr/>
          <p:nvPr/>
        </p:nvGrpSpPr>
        <p:grpSpPr>
          <a:xfrm>
            <a:off x="507869" y="1302457"/>
            <a:ext cx="3582888" cy="5167553"/>
            <a:chOff x="381001" y="828676"/>
            <a:chExt cx="2687866" cy="3876674"/>
          </a:xfrm>
        </p:grpSpPr>
        <p:sp>
          <p:nvSpPr>
            <p:cNvPr id="3" name="Rectangle 2"/>
            <p:cNvSpPr/>
            <p:nvPr/>
          </p:nvSpPr>
          <p:spPr bwMode="auto">
            <a:xfrm>
              <a:off x="381001" y="828676"/>
              <a:ext cx="2687866" cy="752474"/>
            </a:xfrm>
            <a:prstGeom prst="rect">
              <a:avLst/>
            </a:prstGeom>
            <a:solidFill>
              <a:schemeClr val="accent3"/>
            </a:solidFill>
            <a:ln w="9525" cap="flat" cmpd="sng" algn="ctr">
              <a:noFill/>
              <a:prstDash val="solid"/>
              <a:headEnd type="none" w="med" len="med"/>
              <a:tailEnd type="none" w="med" len="med"/>
            </a:ln>
            <a:effectLst/>
          </p:spPr>
          <p:txBody>
            <a:bodyPr vert="horz" wrap="square" lIns="243777" tIns="60944" rIns="121888" bIns="60944" numCol="1" rtlCol="0" anchor="ctr" anchorCtr="0" compatLnSpc="1">
              <a:prstTxWarp prst="textNoShape">
                <a:avLst/>
              </a:prstTxWarp>
            </a:bodyPr>
            <a:lstStyle/>
            <a:p>
              <a:pPr lvl="0" algn="ctr">
                <a:lnSpc>
                  <a:spcPct val="90000"/>
                </a:lnSpc>
                <a:buSzPct val="90000"/>
                <a:defRPr/>
              </a:pPr>
              <a:r>
                <a:rPr lang="es-AR" sz="2800" kern="0" dirty="0" smtClean="0">
                  <a:gradFill>
                    <a:gsLst>
                      <a:gs pos="85000">
                        <a:srgbClr val="FFFFFF"/>
                      </a:gs>
                      <a:gs pos="0">
                        <a:srgbClr val="FFFFFF"/>
                      </a:gs>
                    </a:gsLst>
                    <a:lin ang="5400000" scaled="0"/>
                  </a:gradFill>
                  <a:latin typeface="Segoe UI Light" pitchFamily="34" charset="0"/>
                  <a:ea typeface="Segoe UI" pitchFamily="34" charset="0"/>
                  <a:cs typeface="Segoe UI" pitchFamily="34" charset="0"/>
                </a:rPr>
                <a:t>Primeros Pasos</a:t>
              </a:r>
              <a:endParaRPr lang="es-AR" sz="2800"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endParaRPr>
            </a:p>
          </p:txBody>
        </p:sp>
        <p:sp>
          <p:nvSpPr>
            <p:cNvPr id="7" name="Rectangle 6"/>
            <p:cNvSpPr/>
            <p:nvPr/>
          </p:nvSpPr>
          <p:spPr bwMode="auto">
            <a:xfrm>
              <a:off x="385076" y="1581150"/>
              <a:ext cx="2683791" cy="3124200"/>
            </a:xfrm>
            <a:prstGeom prst="rect">
              <a:avLst/>
            </a:prstGeom>
            <a:solidFill>
              <a:schemeClr val="accent4">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1218291" fontAlgn="base">
                <a:spcBef>
                  <a:spcPct val="0"/>
                </a:spcBef>
                <a:spcAft>
                  <a:spcPct val="0"/>
                </a:spcAft>
              </a:pPr>
              <a:endParaRPr lang="en-US" sz="2933" dirty="0">
                <a:gradFill>
                  <a:gsLst>
                    <a:gs pos="0">
                      <a:srgbClr val="FFFFFF"/>
                    </a:gs>
                    <a:gs pos="100000">
                      <a:srgbClr val="FFFFFF"/>
                    </a:gs>
                  </a:gsLst>
                  <a:lin ang="5400000" scaled="0"/>
                </a:gradFill>
              </a:endParaRPr>
            </a:p>
          </p:txBody>
        </p:sp>
        <p:grpSp>
          <p:nvGrpSpPr>
            <p:cNvPr id="43" name="Group 42"/>
            <p:cNvGrpSpPr/>
            <p:nvPr/>
          </p:nvGrpSpPr>
          <p:grpSpPr>
            <a:xfrm>
              <a:off x="469671" y="1675058"/>
              <a:ext cx="2514600" cy="818903"/>
              <a:chOff x="469671" y="1675058"/>
              <a:chExt cx="2514600" cy="818903"/>
            </a:xfrm>
          </p:grpSpPr>
          <p:grpSp>
            <p:nvGrpSpPr>
              <p:cNvPr id="32" name="Group 31"/>
              <p:cNvGrpSpPr/>
              <p:nvPr/>
            </p:nvGrpSpPr>
            <p:grpSpPr>
              <a:xfrm>
                <a:off x="1420483" y="1675058"/>
                <a:ext cx="612976" cy="515692"/>
                <a:chOff x="1447800" y="1796832"/>
                <a:chExt cx="990599" cy="833383"/>
              </a:xfrm>
            </p:grpSpPr>
            <p:pic>
              <p:nvPicPr>
                <p:cNvPr id="6147" name="Picture 3"/>
                <p:cNvPicPr>
                  <a:picLocks noChangeAspect="1" noChangeArrowheads="1"/>
                </p:cNvPicPr>
                <p:nvPr/>
              </p:nvPicPr>
              <p:blipFill rotWithShape="1">
                <a:blip r:embed="rId3" cstate="print">
                  <a:duotone>
                    <a:schemeClr val="accent4">
                      <a:shade val="45000"/>
                      <a:satMod val="135000"/>
                    </a:schemeClr>
                    <a:prstClr val="white"/>
                  </a:duotone>
                  <a:extLst>
                    <a:ext uri="{28A0092B-C50C-407E-A947-70E740481C1C}">
                      <a14:useLocalDpi xmlns:a14="http://schemas.microsoft.com/office/drawing/2010/main" val="0"/>
                    </a:ext>
                  </a:extLst>
                </a:blip>
                <a:srcRect r="28326"/>
                <a:stretch/>
              </p:blipFill>
              <p:spPr bwMode="auto">
                <a:xfrm>
                  <a:off x="1447800" y="1796832"/>
                  <a:ext cx="990599" cy="8333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6" name="Freeform 10"/>
                <p:cNvSpPr>
                  <a:spLocks noEditPoints="1"/>
                </p:cNvSpPr>
                <p:nvPr/>
              </p:nvSpPr>
              <p:spPr bwMode="black">
                <a:xfrm>
                  <a:off x="1639899" y="1962150"/>
                  <a:ext cx="606400" cy="362999"/>
                </a:xfrm>
                <a:custGeom>
                  <a:avLst/>
                  <a:gdLst>
                    <a:gd name="T0" fmla="*/ 401 w 672"/>
                    <a:gd name="T1" fmla="*/ 114 h 402"/>
                    <a:gd name="T2" fmla="*/ 545 w 672"/>
                    <a:gd name="T3" fmla="*/ 258 h 402"/>
                    <a:gd name="T4" fmla="*/ 401 w 672"/>
                    <a:gd name="T5" fmla="*/ 402 h 402"/>
                    <a:gd name="T6" fmla="*/ 401 w 672"/>
                    <a:gd name="T7" fmla="*/ 402 h 402"/>
                    <a:gd name="T8" fmla="*/ 401 w 672"/>
                    <a:gd name="T9" fmla="*/ 402 h 402"/>
                    <a:gd name="T10" fmla="*/ 96 w 672"/>
                    <a:gd name="T11" fmla="*/ 402 h 402"/>
                    <a:gd name="T12" fmla="*/ 96 w 672"/>
                    <a:gd name="T13" fmla="*/ 402 h 402"/>
                    <a:gd name="T14" fmla="*/ 90 w 672"/>
                    <a:gd name="T15" fmla="*/ 402 h 402"/>
                    <a:gd name="T16" fmla="*/ 90 w 672"/>
                    <a:gd name="T17" fmla="*/ 402 h 402"/>
                    <a:gd name="T18" fmla="*/ 89 w 672"/>
                    <a:gd name="T19" fmla="*/ 402 h 402"/>
                    <a:gd name="T20" fmla="*/ 0 w 672"/>
                    <a:gd name="T21" fmla="*/ 314 h 402"/>
                    <a:gd name="T22" fmla="*/ 89 w 672"/>
                    <a:gd name="T23" fmla="*/ 225 h 402"/>
                    <a:gd name="T24" fmla="*/ 124 w 672"/>
                    <a:gd name="T25" fmla="*/ 233 h 402"/>
                    <a:gd name="T26" fmla="*/ 226 w 672"/>
                    <a:gd name="T27" fmla="*/ 171 h 402"/>
                    <a:gd name="T28" fmla="*/ 278 w 672"/>
                    <a:gd name="T29" fmla="*/ 184 h 402"/>
                    <a:gd name="T30" fmla="*/ 401 w 672"/>
                    <a:gd name="T31" fmla="*/ 114 h 402"/>
                    <a:gd name="T32" fmla="*/ 544 w 672"/>
                    <a:gd name="T33" fmla="*/ 0 h 402"/>
                    <a:gd name="T34" fmla="*/ 672 w 672"/>
                    <a:gd name="T35" fmla="*/ 128 h 402"/>
                    <a:gd name="T36" fmla="*/ 557 w 672"/>
                    <a:gd name="T37" fmla="*/ 255 h 402"/>
                    <a:gd name="T38" fmla="*/ 557 w 672"/>
                    <a:gd name="T39" fmla="*/ 253 h 402"/>
                    <a:gd name="T40" fmla="*/ 403 w 672"/>
                    <a:gd name="T41" fmla="*/ 100 h 402"/>
                    <a:gd name="T42" fmla="*/ 273 w 672"/>
                    <a:gd name="T43" fmla="*/ 171 h 402"/>
                    <a:gd name="T44" fmla="*/ 229 w 672"/>
                    <a:gd name="T45" fmla="*/ 159 h 402"/>
                    <a:gd name="T46" fmla="*/ 192 w 672"/>
                    <a:gd name="T47" fmla="*/ 168 h 402"/>
                    <a:gd name="T48" fmla="*/ 265 w 672"/>
                    <a:gd name="T49" fmla="*/ 104 h 402"/>
                    <a:gd name="T50" fmla="*/ 295 w 672"/>
                    <a:gd name="T51" fmla="*/ 111 h 402"/>
                    <a:gd name="T52" fmla="*/ 387 w 672"/>
                    <a:gd name="T53" fmla="*/ 53 h 402"/>
                    <a:gd name="T54" fmla="*/ 433 w 672"/>
                    <a:gd name="T55" fmla="*/ 65 h 402"/>
                    <a:gd name="T56" fmla="*/ 544 w 672"/>
                    <a:gd name="T57" fmla="*/ 0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72" h="402">
                      <a:moveTo>
                        <a:pt x="401" y="114"/>
                      </a:moveTo>
                      <a:cubicBezTo>
                        <a:pt x="481" y="114"/>
                        <a:pt x="545" y="178"/>
                        <a:pt x="545" y="258"/>
                      </a:cubicBezTo>
                      <a:cubicBezTo>
                        <a:pt x="545" y="338"/>
                        <a:pt x="481" y="402"/>
                        <a:pt x="401" y="402"/>
                      </a:cubicBezTo>
                      <a:cubicBezTo>
                        <a:pt x="401" y="402"/>
                        <a:pt x="401" y="402"/>
                        <a:pt x="401" y="402"/>
                      </a:cubicBezTo>
                      <a:cubicBezTo>
                        <a:pt x="401" y="402"/>
                        <a:pt x="401" y="402"/>
                        <a:pt x="401" y="402"/>
                      </a:cubicBezTo>
                      <a:cubicBezTo>
                        <a:pt x="96" y="402"/>
                        <a:pt x="96" y="402"/>
                        <a:pt x="96" y="402"/>
                      </a:cubicBezTo>
                      <a:cubicBezTo>
                        <a:pt x="96" y="402"/>
                        <a:pt x="96" y="402"/>
                        <a:pt x="96" y="402"/>
                      </a:cubicBezTo>
                      <a:cubicBezTo>
                        <a:pt x="90" y="402"/>
                        <a:pt x="90" y="402"/>
                        <a:pt x="90" y="402"/>
                      </a:cubicBezTo>
                      <a:cubicBezTo>
                        <a:pt x="90" y="402"/>
                        <a:pt x="90" y="402"/>
                        <a:pt x="90" y="402"/>
                      </a:cubicBezTo>
                      <a:cubicBezTo>
                        <a:pt x="90" y="402"/>
                        <a:pt x="89" y="402"/>
                        <a:pt x="89" y="402"/>
                      </a:cubicBezTo>
                      <a:cubicBezTo>
                        <a:pt x="40" y="402"/>
                        <a:pt x="0" y="363"/>
                        <a:pt x="0" y="314"/>
                      </a:cubicBezTo>
                      <a:cubicBezTo>
                        <a:pt x="0" y="265"/>
                        <a:pt x="40" y="225"/>
                        <a:pt x="89" y="225"/>
                      </a:cubicBezTo>
                      <a:cubicBezTo>
                        <a:pt x="102" y="225"/>
                        <a:pt x="114" y="228"/>
                        <a:pt x="124" y="233"/>
                      </a:cubicBezTo>
                      <a:cubicBezTo>
                        <a:pt x="143" y="196"/>
                        <a:pt x="181" y="171"/>
                        <a:pt x="226" y="171"/>
                      </a:cubicBezTo>
                      <a:cubicBezTo>
                        <a:pt x="244" y="171"/>
                        <a:pt x="262" y="176"/>
                        <a:pt x="278" y="184"/>
                      </a:cubicBezTo>
                      <a:cubicBezTo>
                        <a:pt x="303" y="142"/>
                        <a:pt x="349" y="114"/>
                        <a:pt x="401" y="114"/>
                      </a:cubicBezTo>
                      <a:close/>
                      <a:moveTo>
                        <a:pt x="544" y="0"/>
                      </a:moveTo>
                      <a:cubicBezTo>
                        <a:pt x="615" y="0"/>
                        <a:pt x="672" y="57"/>
                        <a:pt x="672" y="128"/>
                      </a:cubicBezTo>
                      <a:cubicBezTo>
                        <a:pt x="672" y="194"/>
                        <a:pt x="622" y="249"/>
                        <a:pt x="557" y="255"/>
                      </a:cubicBezTo>
                      <a:cubicBezTo>
                        <a:pt x="557" y="253"/>
                        <a:pt x="557" y="253"/>
                        <a:pt x="557" y="253"/>
                      </a:cubicBezTo>
                      <a:cubicBezTo>
                        <a:pt x="557" y="168"/>
                        <a:pt x="488" y="100"/>
                        <a:pt x="403" y="100"/>
                      </a:cubicBezTo>
                      <a:cubicBezTo>
                        <a:pt x="348" y="100"/>
                        <a:pt x="300" y="128"/>
                        <a:pt x="273" y="171"/>
                      </a:cubicBezTo>
                      <a:cubicBezTo>
                        <a:pt x="260" y="163"/>
                        <a:pt x="245" y="159"/>
                        <a:pt x="229" y="159"/>
                      </a:cubicBezTo>
                      <a:cubicBezTo>
                        <a:pt x="216" y="159"/>
                        <a:pt x="203" y="162"/>
                        <a:pt x="192" y="168"/>
                      </a:cubicBezTo>
                      <a:cubicBezTo>
                        <a:pt x="196" y="132"/>
                        <a:pt x="227" y="104"/>
                        <a:pt x="265" y="104"/>
                      </a:cubicBezTo>
                      <a:cubicBezTo>
                        <a:pt x="275" y="104"/>
                        <a:pt x="286" y="106"/>
                        <a:pt x="295" y="111"/>
                      </a:cubicBezTo>
                      <a:cubicBezTo>
                        <a:pt x="311" y="77"/>
                        <a:pt x="346" y="53"/>
                        <a:pt x="387" y="53"/>
                      </a:cubicBezTo>
                      <a:cubicBezTo>
                        <a:pt x="403" y="53"/>
                        <a:pt x="419" y="57"/>
                        <a:pt x="433" y="65"/>
                      </a:cubicBezTo>
                      <a:cubicBezTo>
                        <a:pt x="455" y="26"/>
                        <a:pt x="496" y="0"/>
                        <a:pt x="544" y="0"/>
                      </a:cubicBezTo>
                      <a:close/>
                    </a:path>
                  </a:pathLst>
                </a:custGeom>
                <a:solidFill>
                  <a:schemeClr val="accent4"/>
                </a:solidFill>
                <a:ln>
                  <a:noFill/>
                </a:ln>
                <a:extLst/>
              </p:spPr>
              <p:txBody>
                <a:bodyPr vert="horz" wrap="square" lIns="121888" tIns="60944" rIns="121888" bIns="60944" numCol="1" anchor="t" anchorCtr="0" compatLnSpc="1">
                  <a:prstTxWarp prst="textNoShape">
                    <a:avLst/>
                  </a:prstTxWarp>
                </a:bodyPr>
                <a:lstStyle/>
                <a:p>
                  <a:endParaRPr lang="en-US" sz="3199" dirty="0"/>
                </a:p>
              </p:txBody>
            </p:sp>
          </p:grpSp>
          <p:sp>
            <p:nvSpPr>
              <p:cNvPr id="38" name="TextBox 37"/>
              <p:cNvSpPr txBox="1"/>
              <p:nvPr/>
            </p:nvSpPr>
            <p:spPr>
              <a:xfrm>
                <a:off x="469671" y="2200793"/>
                <a:ext cx="2514600" cy="29316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a:r>
                  <a:rPr lang="es-AR" sz="2133" dirty="0" smtClean="0">
                    <a:solidFill>
                      <a:schemeClr val="tx2">
                        <a:alpha val="99000"/>
                      </a:schemeClr>
                    </a:solidFill>
                    <a:latin typeface="+mn-lt"/>
                  </a:rPr>
                  <a:t>Portal de Administración</a:t>
                </a:r>
                <a:endParaRPr lang="es-AR" sz="2133" dirty="0">
                  <a:solidFill>
                    <a:schemeClr val="tx2">
                      <a:alpha val="99000"/>
                    </a:schemeClr>
                  </a:solidFill>
                  <a:latin typeface="+mn-lt"/>
                </a:endParaRPr>
              </a:p>
            </p:txBody>
          </p:sp>
        </p:grpSp>
        <p:grpSp>
          <p:nvGrpSpPr>
            <p:cNvPr id="37" name="Group 36"/>
            <p:cNvGrpSpPr/>
            <p:nvPr/>
          </p:nvGrpSpPr>
          <p:grpSpPr>
            <a:xfrm>
              <a:off x="486561" y="2802831"/>
              <a:ext cx="2514600" cy="822285"/>
              <a:chOff x="486561" y="2842012"/>
              <a:chExt cx="2514600" cy="822285"/>
            </a:xfrm>
          </p:grpSpPr>
          <p:sp>
            <p:nvSpPr>
              <p:cNvPr id="35" name="Rectangle 34"/>
              <p:cNvSpPr/>
              <p:nvPr/>
            </p:nvSpPr>
            <p:spPr bwMode="auto">
              <a:xfrm>
                <a:off x="1503570" y="2842012"/>
                <a:ext cx="446804" cy="446804"/>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0" rIns="0" bIns="0" numCol="1" rtlCol="0" anchor="ctr" anchorCtr="0" compatLnSpc="1">
                <a:prstTxWarp prst="textNoShape">
                  <a:avLst/>
                </a:prstTxWarp>
              </a:bodyPr>
              <a:lstStyle/>
              <a:p>
                <a:pPr algn="ctr" defTabSz="1218291" fontAlgn="base">
                  <a:spcBef>
                    <a:spcPct val="0"/>
                  </a:spcBef>
                  <a:spcAft>
                    <a:spcPct val="0"/>
                  </a:spcAft>
                </a:pPr>
                <a:r>
                  <a:rPr lang="en-US" sz="3732" dirty="0">
                    <a:solidFill>
                      <a:schemeClr val="accent4">
                        <a:lumMod val="20000"/>
                        <a:lumOff val="80000"/>
                      </a:schemeClr>
                    </a:solidFill>
                  </a:rPr>
                  <a:t>&gt;_</a:t>
                </a:r>
              </a:p>
            </p:txBody>
          </p:sp>
          <p:sp>
            <p:nvSpPr>
              <p:cNvPr id="40" name="TextBox 39"/>
              <p:cNvSpPr txBox="1"/>
              <p:nvPr/>
            </p:nvSpPr>
            <p:spPr>
              <a:xfrm>
                <a:off x="486561" y="3371129"/>
                <a:ext cx="2514600" cy="29316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a:r>
                  <a:rPr lang="es-AR" sz="2133" dirty="0" smtClean="0">
                    <a:solidFill>
                      <a:schemeClr val="tx2">
                        <a:alpha val="99000"/>
                      </a:schemeClr>
                    </a:solidFill>
                    <a:latin typeface="+mn-lt"/>
                  </a:rPr>
                  <a:t>Scripting </a:t>
                </a:r>
              </a:p>
              <a:p>
                <a:pPr algn="ctr"/>
                <a:r>
                  <a:rPr lang="es-AR" sz="1600" dirty="0" smtClean="0">
                    <a:solidFill>
                      <a:schemeClr val="tx2">
                        <a:alpha val="99000"/>
                      </a:schemeClr>
                    </a:solidFill>
                    <a:latin typeface="+mn-lt"/>
                  </a:rPr>
                  <a:t>(Windows, Linux y Mac) </a:t>
                </a:r>
                <a:endParaRPr lang="es-AR" sz="1600" dirty="0">
                  <a:solidFill>
                    <a:schemeClr val="tx2">
                      <a:alpha val="99000"/>
                    </a:schemeClr>
                  </a:solidFill>
                  <a:latin typeface="+mn-lt"/>
                </a:endParaRPr>
              </a:p>
            </p:txBody>
          </p:sp>
        </p:grpSp>
        <p:grpSp>
          <p:nvGrpSpPr>
            <p:cNvPr id="39" name="Group 38"/>
            <p:cNvGrpSpPr/>
            <p:nvPr/>
          </p:nvGrpSpPr>
          <p:grpSpPr>
            <a:xfrm>
              <a:off x="490300" y="3933987"/>
              <a:ext cx="2514600" cy="723863"/>
              <a:chOff x="490300" y="3933987"/>
              <a:chExt cx="2514600" cy="723863"/>
            </a:xfrm>
          </p:grpSpPr>
          <p:sp>
            <p:nvSpPr>
              <p:cNvPr id="41" name="Freeform 87"/>
              <p:cNvSpPr>
                <a:spLocks noEditPoints="1"/>
              </p:cNvSpPr>
              <p:nvPr/>
            </p:nvSpPr>
            <p:spPr bwMode="black">
              <a:xfrm>
                <a:off x="1507374" y="3933987"/>
                <a:ext cx="480452" cy="390866"/>
              </a:xfrm>
              <a:custGeom>
                <a:avLst/>
                <a:gdLst>
                  <a:gd name="T0" fmla="*/ 478 w 667"/>
                  <a:gd name="T1" fmla="*/ 242 h 543"/>
                  <a:gd name="T2" fmla="*/ 398 w 667"/>
                  <a:gd name="T3" fmla="*/ 228 h 543"/>
                  <a:gd name="T4" fmla="*/ 420 w 667"/>
                  <a:gd name="T5" fmla="*/ 150 h 543"/>
                  <a:gd name="T6" fmla="*/ 382 w 667"/>
                  <a:gd name="T7" fmla="*/ 107 h 543"/>
                  <a:gd name="T8" fmla="*/ 312 w 667"/>
                  <a:gd name="T9" fmla="*/ 149 h 543"/>
                  <a:gd name="T10" fmla="*/ 278 w 667"/>
                  <a:gd name="T11" fmla="*/ 64 h 543"/>
                  <a:gd name="T12" fmla="*/ 220 w 667"/>
                  <a:gd name="T13" fmla="*/ 54 h 543"/>
                  <a:gd name="T14" fmla="*/ 192 w 667"/>
                  <a:gd name="T15" fmla="*/ 142 h 543"/>
                  <a:gd name="T16" fmla="*/ 120 w 667"/>
                  <a:gd name="T17" fmla="*/ 105 h 543"/>
                  <a:gd name="T18" fmla="*/ 70 w 667"/>
                  <a:gd name="T19" fmla="*/ 135 h 543"/>
                  <a:gd name="T20" fmla="*/ 98 w 667"/>
                  <a:gd name="T21" fmla="*/ 212 h 543"/>
                  <a:gd name="T22" fmla="*/ 20 w 667"/>
                  <a:gd name="T23" fmla="*/ 232 h 543"/>
                  <a:gd name="T24" fmla="*/ 0 w 667"/>
                  <a:gd name="T25" fmla="*/ 287 h 543"/>
                  <a:gd name="T26" fmla="*/ 72 w 667"/>
                  <a:gd name="T27" fmla="*/ 327 h 543"/>
                  <a:gd name="T28" fmla="*/ 23 w 667"/>
                  <a:gd name="T29" fmla="*/ 393 h 543"/>
                  <a:gd name="T30" fmla="*/ 45 w 667"/>
                  <a:gd name="T31" fmla="*/ 448 h 543"/>
                  <a:gd name="T32" fmla="*/ 125 w 667"/>
                  <a:gd name="T33" fmla="*/ 431 h 543"/>
                  <a:gd name="T34" fmla="*/ 132 w 667"/>
                  <a:gd name="T35" fmla="*/ 513 h 543"/>
                  <a:gd name="T36" fmla="*/ 182 w 667"/>
                  <a:gd name="T37" fmla="*/ 541 h 543"/>
                  <a:gd name="T38" fmla="*/ 233 w 667"/>
                  <a:gd name="T39" fmla="*/ 478 h 543"/>
                  <a:gd name="T40" fmla="*/ 253 w 667"/>
                  <a:gd name="T41" fmla="*/ 478 h 543"/>
                  <a:gd name="T42" fmla="*/ 305 w 667"/>
                  <a:gd name="T43" fmla="*/ 541 h 543"/>
                  <a:gd name="T44" fmla="*/ 355 w 667"/>
                  <a:gd name="T45" fmla="*/ 513 h 543"/>
                  <a:gd name="T46" fmla="*/ 362 w 667"/>
                  <a:gd name="T47" fmla="*/ 431 h 543"/>
                  <a:gd name="T48" fmla="*/ 442 w 667"/>
                  <a:gd name="T49" fmla="*/ 448 h 543"/>
                  <a:gd name="T50" fmla="*/ 463 w 667"/>
                  <a:gd name="T51" fmla="*/ 393 h 543"/>
                  <a:gd name="T52" fmla="*/ 415 w 667"/>
                  <a:gd name="T53" fmla="*/ 327 h 543"/>
                  <a:gd name="T54" fmla="*/ 487 w 667"/>
                  <a:gd name="T55" fmla="*/ 287 h 543"/>
                  <a:gd name="T56" fmla="*/ 312 w 667"/>
                  <a:gd name="T57" fmla="*/ 375 h 543"/>
                  <a:gd name="T58" fmla="*/ 175 w 667"/>
                  <a:gd name="T59" fmla="*/ 375 h 543"/>
                  <a:gd name="T60" fmla="*/ 175 w 667"/>
                  <a:gd name="T61" fmla="*/ 238 h 543"/>
                  <a:gd name="T62" fmla="*/ 312 w 667"/>
                  <a:gd name="T63" fmla="*/ 238 h 543"/>
                  <a:gd name="T64" fmla="*/ 198 w 667"/>
                  <a:gd name="T65" fmla="*/ 306 h 543"/>
                  <a:gd name="T66" fmla="*/ 288 w 667"/>
                  <a:gd name="T67" fmla="*/ 306 h 543"/>
                  <a:gd name="T68" fmla="*/ 198 w 667"/>
                  <a:gd name="T69" fmla="*/ 306 h 543"/>
                  <a:gd name="T70" fmla="*/ 638 w 667"/>
                  <a:gd name="T71" fmla="*/ 133 h 543"/>
                  <a:gd name="T72" fmla="*/ 662 w 667"/>
                  <a:gd name="T73" fmla="*/ 92 h 543"/>
                  <a:gd name="T74" fmla="*/ 665 w 667"/>
                  <a:gd name="T75" fmla="*/ 77 h 543"/>
                  <a:gd name="T76" fmla="*/ 642 w 667"/>
                  <a:gd name="T77" fmla="*/ 52 h 543"/>
                  <a:gd name="T78" fmla="*/ 605 w 667"/>
                  <a:gd name="T79" fmla="*/ 62 h 543"/>
                  <a:gd name="T80" fmla="*/ 566 w 667"/>
                  <a:gd name="T81" fmla="*/ 10 h 543"/>
                  <a:gd name="T82" fmla="*/ 531 w 667"/>
                  <a:gd name="T83" fmla="*/ 0 h 543"/>
                  <a:gd name="T84" fmla="*/ 511 w 667"/>
                  <a:gd name="T85" fmla="*/ 45 h 543"/>
                  <a:gd name="T86" fmla="*/ 446 w 667"/>
                  <a:gd name="T87" fmla="*/ 52 h 543"/>
                  <a:gd name="T88" fmla="*/ 432 w 667"/>
                  <a:gd name="T89" fmla="*/ 57 h 543"/>
                  <a:gd name="T90" fmla="*/ 419 w 667"/>
                  <a:gd name="T91" fmla="*/ 83 h 543"/>
                  <a:gd name="T92" fmla="*/ 451 w 667"/>
                  <a:gd name="T93" fmla="*/ 117 h 543"/>
                  <a:gd name="T94" fmla="*/ 451 w 667"/>
                  <a:gd name="T95" fmla="*/ 152 h 543"/>
                  <a:gd name="T96" fmla="*/ 419 w 667"/>
                  <a:gd name="T97" fmla="*/ 185 h 543"/>
                  <a:gd name="T98" fmla="*/ 432 w 667"/>
                  <a:gd name="T99" fmla="*/ 210 h 543"/>
                  <a:gd name="T100" fmla="*/ 446 w 667"/>
                  <a:gd name="T101" fmla="*/ 217 h 543"/>
                  <a:gd name="T102" fmla="*/ 511 w 667"/>
                  <a:gd name="T103" fmla="*/ 222 h 543"/>
                  <a:gd name="T104" fmla="*/ 531 w 667"/>
                  <a:gd name="T105" fmla="*/ 267 h 543"/>
                  <a:gd name="T106" fmla="*/ 566 w 667"/>
                  <a:gd name="T107" fmla="*/ 258 h 543"/>
                  <a:gd name="T108" fmla="*/ 605 w 667"/>
                  <a:gd name="T109" fmla="*/ 205 h 543"/>
                  <a:gd name="T110" fmla="*/ 642 w 667"/>
                  <a:gd name="T111" fmla="*/ 217 h 543"/>
                  <a:gd name="T112" fmla="*/ 665 w 667"/>
                  <a:gd name="T113" fmla="*/ 190 h 543"/>
                  <a:gd name="T114" fmla="*/ 662 w 667"/>
                  <a:gd name="T115" fmla="*/ 177 h 543"/>
                  <a:gd name="T116" fmla="*/ 635 w 667"/>
                  <a:gd name="T117" fmla="*/ 152 h 543"/>
                  <a:gd name="T118" fmla="*/ 543 w 667"/>
                  <a:gd name="T119" fmla="*/ 170 h 543"/>
                  <a:gd name="T120" fmla="*/ 543 w 667"/>
                  <a:gd name="T121" fmla="*/ 97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67" h="543">
                    <a:moveTo>
                      <a:pt x="487" y="287"/>
                    </a:moveTo>
                    <a:cubicBezTo>
                      <a:pt x="478" y="242"/>
                      <a:pt x="478" y="242"/>
                      <a:pt x="478" y="242"/>
                    </a:cubicBezTo>
                    <a:cubicBezTo>
                      <a:pt x="477" y="237"/>
                      <a:pt x="473" y="233"/>
                      <a:pt x="467" y="232"/>
                    </a:cubicBezTo>
                    <a:cubicBezTo>
                      <a:pt x="398" y="228"/>
                      <a:pt x="398" y="228"/>
                      <a:pt x="398" y="228"/>
                    </a:cubicBezTo>
                    <a:cubicBezTo>
                      <a:pt x="395" y="223"/>
                      <a:pt x="392" y="217"/>
                      <a:pt x="388" y="212"/>
                    </a:cubicBezTo>
                    <a:cubicBezTo>
                      <a:pt x="420" y="150"/>
                      <a:pt x="420" y="150"/>
                      <a:pt x="420" y="150"/>
                    </a:cubicBezTo>
                    <a:cubicBezTo>
                      <a:pt x="423" y="145"/>
                      <a:pt x="422" y="139"/>
                      <a:pt x="417" y="135"/>
                    </a:cubicBezTo>
                    <a:cubicBezTo>
                      <a:pt x="382" y="107"/>
                      <a:pt x="382" y="107"/>
                      <a:pt x="382" y="107"/>
                    </a:cubicBezTo>
                    <a:cubicBezTo>
                      <a:pt x="378" y="102"/>
                      <a:pt x="372" y="102"/>
                      <a:pt x="367" y="105"/>
                    </a:cubicBezTo>
                    <a:cubicBezTo>
                      <a:pt x="312" y="149"/>
                      <a:pt x="312" y="149"/>
                      <a:pt x="312" y="149"/>
                    </a:cubicBezTo>
                    <a:cubicBezTo>
                      <a:pt x="307" y="145"/>
                      <a:pt x="302" y="144"/>
                      <a:pt x="295" y="142"/>
                    </a:cubicBezTo>
                    <a:cubicBezTo>
                      <a:pt x="278" y="64"/>
                      <a:pt x="278" y="64"/>
                      <a:pt x="278" y="64"/>
                    </a:cubicBezTo>
                    <a:cubicBezTo>
                      <a:pt x="277" y="59"/>
                      <a:pt x="272" y="54"/>
                      <a:pt x="267" y="54"/>
                    </a:cubicBezTo>
                    <a:cubicBezTo>
                      <a:pt x="220" y="54"/>
                      <a:pt x="220" y="54"/>
                      <a:pt x="220" y="54"/>
                    </a:cubicBezTo>
                    <a:cubicBezTo>
                      <a:pt x="215" y="54"/>
                      <a:pt x="210" y="59"/>
                      <a:pt x="208" y="64"/>
                    </a:cubicBezTo>
                    <a:cubicBezTo>
                      <a:pt x="192" y="142"/>
                      <a:pt x="192" y="142"/>
                      <a:pt x="192" y="142"/>
                    </a:cubicBezTo>
                    <a:cubicBezTo>
                      <a:pt x="185" y="144"/>
                      <a:pt x="180" y="145"/>
                      <a:pt x="175" y="149"/>
                    </a:cubicBezTo>
                    <a:cubicBezTo>
                      <a:pt x="120" y="105"/>
                      <a:pt x="120" y="105"/>
                      <a:pt x="120" y="105"/>
                    </a:cubicBezTo>
                    <a:cubicBezTo>
                      <a:pt x="115" y="102"/>
                      <a:pt x="108" y="102"/>
                      <a:pt x="105" y="105"/>
                    </a:cubicBezTo>
                    <a:cubicBezTo>
                      <a:pt x="70" y="135"/>
                      <a:pt x="70" y="135"/>
                      <a:pt x="70" y="135"/>
                    </a:cubicBezTo>
                    <a:cubicBezTo>
                      <a:pt x="65" y="139"/>
                      <a:pt x="65" y="145"/>
                      <a:pt x="67" y="150"/>
                    </a:cubicBezTo>
                    <a:cubicBezTo>
                      <a:pt x="98" y="212"/>
                      <a:pt x="98" y="212"/>
                      <a:pt x="98" y="212"/>
                    </a:cubicBezTo>
                    <a:cubicBezTo>
                      <a:pt x="95" y="217"/>
                      <a:pt x="92" y="223"/>
                      <a:pt x="88" y="228"/>
                    </a:cubicBezTo>
                    <a:cubicBezTo>
                      <a:pt x="20" y="232"/>
                      <a:pt x="20" y="232"/>
                      <a:pt x="20" y="232"/>
                    </a:cubicBezTo>
                    <a:cubicBezTo>
                      <a:pt x="13" y="232"/>
                      <a:pt x="10" y="237"/>
                      <a:pt x="8" y="242"/>
                    </a:cubicBezTo>
                    <a:cubicBezTo>
                      <a:pt x="0" y="287"/>
                      <a:pt x="0" y="287"/>
                      <a:pt x="0" y="287"/>
                    </a:cubicBezTo>
                    <a:cubicBezTo>
                      <a:pt x="0" y="292"/>
                      <a:pt x="2" y="298"/>
                      <a:pt x="7" y="300"/>
                    </a:cubicBezTo>
                    <a:cubicBezTo>
                      <a:pt x="72" y="327"/>
                      <a:pt x="72" y="327"/>
                      <a:pt x="72" y="327"/>
                    </a:cubicBezTo>
                    <a:cubicBezTo>
                      <a:pt x="73" y="333"/>
                      <a:pt x="73" y="340"/>
                      <a:pt x="75" y="347"/>
                    </a:cubicBezTo>
                    <a:cubicBezTo>
                      <a:pt x="23" y="393"/>
                      <a:pt x="23" y="393"/>
                      <a:pt x="23" y="393"/>
                    </a:cubicBezTo>
                    <a:cubicBezTo>
                      <a:pt x="20" y="397"/>
                      <a:pt x="18" y="403"/>
                      <a:pt x="22" y="408"/>
                    </a:cubicBezTo>
                    <a:cubicBezTo>
                      <a:pt x="45" y="448"/>
                      <a:pt x="45" y="448"/>
                      <a:pt x="45" y="448"/>
                    </a:cubicBezTo>
                    <a:cubicBezTo>
                      <a:pt x="47" y="451"/>
                      <a:pt x="53" y="455"/>
                      <a:pt x="58" y="453"/>
                    </a:cubicBezTo>
                    <a:cubicBezTo>
                      <a:pt x="125" y="431"/>
                      <a:pt x="125" y="431"/>
                      <a:pt x="125" y="431"/>
                    </a:cubicBezTo>
                    <a:cubicBezTo>
                      <a:pt x="130" y="436"/>
                      <a:pt x="135" y="441"/>
                      <a:pt x="140" y="445"/>
                    </a:cubicBezTo>
                    <a:cubicBezTo>
                      <a:pt x="132" y="513"/>
                      <a:pt x="132" y="513"/>
                      <a:pt x="132" y="513"/>
                    </a:cubicBezTo>
                    <a:cubicBezTo>
                      <a:pt x="130" y="520"/>
                      <a:pt x="133" y="525"/>
                      <a:pt x="138" y="526"/>
                    </a:cubicBezTo>
                    <a:cubicBezTo>
                      <a:pt x="182" y="541"/>
                      <a:pt x="182" y="541"/>
                      <a:pt x="182" y="541"/>
                    </a:cubicBezTo>
                    <a:cubicBezTo>
                      <a:pt x="187" y="543"/>
                      <a:pt x="193" y="541"/>
                      <a:pt x="197" y="538"/>
                    </a:cubicBezTo>
                    <a:cubicBezTo>
                      <a:pt x="233" y="478"/>
                      <a:pt x="233" y="478"/>
                      <a:pt x="233" y="478"/>
                    </a:cubicBezTo>
                    <a:cubicBezTo>
                      <a:pt x="237" y="478"/>
                      <a:pt x="240" y="480"/>
                      <a:pt x="243" y="480"/>
                    </a:cubicBezTo>
                    <a:cubicBezTo>
                      <a:pt x="247" y="480"/>
                      <a:pt x="250" y="478"/>
                      <a:pt x="253" y="478"/>
                    </a:cubicBezTo>
                    <a:cubicBezTo>
                      <a:pt x="290" y="538"/>
                      <a:pt x="290" y="538"/>
                      <a:pt x="290" y="538"/>
                    </a:cubicBezTo>
                    <a:cubicBezTo>
                      <a:pt x="293" y="541"/>
                      <a:pt x="300" y="543"/>
                      <a:pt x="305" y="541"/>
                    </a:cubicBezTo>
                    <a:cubicBezTo>
                      <a:pt x="348" y="526"/>
                      <a:pt x="348" y="526"/>
                      <a:pt x="348" y="526"/>
                    </a:cubicBezTo>
                    <a:cubicBezTo>
                      <a:pt x="353" y="525"/>
                      <a:pt x="357" y="520"/>
                      <a:pt x="355" y="513"/>
                    </a:cubicBezTo>
                    <a:cubicBezTo>
                      <a:pt x="347" y="445"/>
                      <a:pt x="347" y="445"/>
                      <a:pt x="347" y="445"/>
                    </a:cubicBezTo>
                    <a:cubicBezTo>
                      <a:pt x="352" y="440"/>
                      <a:pt x="357" y="436"/>
                      <a:pt x="362" y="431"/>
                    </a:cubicBezTo>
                    <a:cubicBezTo>
                      <a:pt x="428" y="453"/>
                      <a:pt x="428" y="453"/>
                      <a:pt x="428" y="453"/>
                    </a:cubicBezTo>
                    <a:cubicBezTo>
                      <a:pt x="433" y="455"/>
                      <a:pt x="440" y="451"/>
                      <a:pt x="442" y="448"/>
                    </a:cubicBezTo>
                    <a:cubicBezTo>
                      <a:pt x="465" y="408"/>
                      <a:pt x="465" y="408"/>
                      <a:pt x="465" y="408"/>
                    </a:cubicBezTo>
                    <a:cubicBezTo>
                      <a:pt x="468" y="403"/>
                      <a:pt x="467" y="397"/>
                      <a:pt x="463" y="393"/>
                    </a:cubicBezTo>
                    <a:cubicBezTo>
                      <a:pt x="412" y="347"/>
                      <a:pt x="412" y="347"/>
                      <a:pt x="412" y="347"/>
                    </a:cubicBezTo>
                    <a:cubicBezTo>
                      <a:pt x="413" y="340"/>
                      <a:pt x="413" y="333"/>
                      <a:pt x="415" y="327"/>
                    </a:cubicBezTo>
                    <a:cubicBezTo>
                      <a:pt x="480" y="300"/>
                      <a:pt x="480" y="300"/>
                      <a:pt x="480" y="300"/>
                    </a:cubicBezTo>
                    <a:cubicBezTo>
                      <a:pt x="485" y="298"/>
                      <a:pt x="487" y="293"/>
                      <a:pt x="487" y="287"/>
                    </a:cubicBezTo>
                    <a:close/>
                    <a:moveTo>
                      <a:pt x="340" y="307"/>
                    </a:moveTo>
                    <a:cubicBezTo>
                      <a:pt x="340" y="333"/>
                      <a:pt x="328" y="357"/>
                      <a:pt x="312" y="375"/>
                    </a:cubicBezTo>
                    <a:cubicBezTo>
                      <a:pt x="293" y="392"/>
                      <a:pt x="270" y="403"/>
                      <a:pt x="243" y="403"/>
                    </a:cubicBezTo>
                    <a:cubicBezTo>
                      <a:pt x="217" y="403"/>
                      <a:pt x="193" y="392"/>
                      <a:pt x="175" y="375"/>
                    </a:cubicBezTo>
                    <a:cubicBezTo>
                      <a:pt x="158" y="357"/>
                      <a:pt x="147" y="333"/>
                      <a:pt x="147" y="307"/>
                    </a:cubicBezTo>
                    <a:cubicBezTo>
                      <a:pt x="147" y="280"/>
                      <a:pt x="158" y="255"/>
                      <a:pt x="175" y="238"/>
                    </a:cubicBezTo>
                    <a:cubicBezTo>
                      <a:pt x="193" y="220"/>
                      <a:pt x="217" y="210"/>
                      <a:pt x="243" y="210"/>
                    </a:cubicBezTo>
                    <a:cubicBezTo>
                      <a:pt x="270" y="210"/>
                      <a:pt x="293" y="220"/>
                      <a:pt x="312" y="238"/>
                    </a:cubicBezTo>
                    <a:cubicBezTo>
                      <a:pt x="328" y="255"/>
                      <a:pt x="340" y="280"/>
                      <a:pt x="340" y="307"/>
                    </a:cubicBezTo>
                    <a:close/>
                    <a:moveTo>
                      <a:pt x="198" y="306"/>
                    </a:moveTo>
                    <a:cubicBezTo>
                      <a:pt x="198" y="281"/>
                      <a:pt x="218" y="261"/>
                      <a:pt x="243" y="261"/>
                    </a:cubicBezTo>
                    <a:cubicBezTo>
                      <a:pt x="268" y="261"/>
                      <a:pt x="288" y="281"/>
                      <a:pt x="288" y="306"/>
                    </a:cubicBezTo>
                    <a:cubicBezTo>
                      <a:pt x="288" y="331"/>
                      <a:pt x="268" y="351"/>
                      <a:pt x="243" y="351"/>
                    </a:cubicBezTo>
                    <a:cubicBezTo>
                      <a:pt x="218" y="351"/>
                      <a:pt x="198" y="331"/>
                      <a:pt x="198" y="306"/>
                    </a:cubicBezTo>
                    <a:close/>
                    <a:moveTo>
                      <a:pt x="635" y="152"/>
                    </a:moveTo>
                    <a:cubicBezTo>
                      <a:pt x="637" y="147"/>
                      <a:pt x="638" y="140"/>
                      <a:pt x="638" y="133"/>
                    </a:cubicBezTo>
                    <a:cubicBezTo>
                      <a:pt x="638" y="128"/>
                      <a:pt x="637" y="122"/>
                      <a:pt x="635" y="117"/>
                    </a:cubicBezTo>
                    <a:cubicBezTo>
                      <a:pt x="662" y="92"/>
                      <a:pt x="662" y="92"/>
                      <a:pt x="662" y="92"/>
                    </a:cubicBezTo>
                    <a:cubicBezTo>
                      <a:pt x="665" y="90"/>
                      <a:pt x="665" y="87"/>
                      <a:pt x="665" y="83"/>
                    </a:cubicBezTo>
                    <a:cubicBezTo>
                      <a:pt x="665" y="82"/>
                      <a:pt x="665" y="78"/>
                      <a:pt x="665" y="77"/>
                    </a:cubicBezTo>
                    <a:cubicBezTo>
                      <a:pt x="654" y="57"/>
                      <a:pt x="654" y="57"/>
                      <a:pt x="654" y="57"/>
                    </a:cubicBezTo>
                    <a:cubicBezTo>
                      <a:pt x="650" y="53"/>
                      <a:pt x="647" y="52"/>
                      <a:pt x="642" y="52"/>
                    </a:cubicBezTo>
                    <a:cubicBezTo>
                      <a:pt x="642" y="52"/>
                      <a:pt x="640" y="52"/>
                      <a:pt x="638" y="52"/>
                    </a:cubicBezTo>
                    <a:cubicBezTo>
                      <a:pt x="605" y="62"/>
                      <a:pt x="605" y="62"/>
                      <a:pt x="605" y="62"/>
                    </a:cubicBezTo>
                    <a:cubicBezTo>
                      <a:pt x="595" y="55"/>
                      <a:pt x="585" y="49"/>
                      <a:pt x="573" y="45"/>
                    </a:cubicBezTo>
                    <a:cubicBezTo>
                      <a:pt x="566" y="10"/>
                      <a:pt x="566" y="10"/>
                      <a:pt x="566" y="10"/>
                    </a:cubicBezTo>
                    <a:cubicBezTo>
                      <a:pt x="565" y="5"/>
                      <a:pt x="560" y="0"/>
                      <a:pt x="555" y="0"/>
                    </a:cubicBezTo>
                    <a:cubicBezTo>
                      <a:pt x="531" y="0"/>
                      <a:pt x="531" y="0"/>
                      <a:pt x="531" y="0"/>
                    </a:cubicBezTo>
                    <a:cubicBezTo>
                      <a:pt x="524" y="0"/>
                      <a:pt x="521" y="5"/>
                      <a:pt x="519" y="10"/>
                    </a:cubicBezTo>
                    <a:cubicBezTo>
                      <a:pt x="511" y="45"/>
                      <a:pt x="511" y="45"/>
                      <a:pt x="511" y="45"/>
                    </a:cubicBezTo>
                    <a:cubicBezTo>
                      <a:pt x="499" y="49"/>
                      <a:pt x="489" y="55"/>
                      <a:pt x="481" y="63"/>
                    </a:cubicBezTo>
                    <a:cubicBezTo>
                      <a:pt x="446" y="52"/>
                      <a:pt x="446" y="52"/>
                      <a:pt x="446" y="52"/>
                    </a:cubicBezTo>
                    <a:cubicBezTo>
                      <a:pt x="444" y="52"/>
                      <a:pt x="444" y="52"/>
                      <a:pt x="442" y="52"/>
                    </a:cubicBezTo>
                    <a:cubicBezTo>
                      <a:pt x="439" y="52"/>
                      <a:pt x="434" y="53"/>
                      <a:pt x="432" y="57"/>
                    </a:cubicBezTo>
                    <a:cubicBezTo>
                      <a:pt x="421" y="77"/>
                      <a:pt x="421" y="77"/>
                      <a:pt x="421" y="77"/>
                    </a:cubicBezTo>
                    <a:cubicBezTo>
                      <a:pt x="419" y="78"/>
                      <a:pt x="419" y="82"/>
                      <a:pt x="419" y="83"/>
                    </a:cubicBezTo>
                    <a:cubicBezTo>
                      <a:pt x="419" y="87"/>
                      <a:pt x="421" y="90"/>
                      <a:pt x="422" y="92"/>
                    </a:cubicBezTo>
                    <a:cubicBezTo>
                      <a:pt x="451" y="117"/>
                      <a:pt x="451" y="117"/>
                      <a:pt x="451" y="117"/>
                    </a:cubicBezTo>
                    <a:cubicBezTo>
                      <a:pt x="449" y="122"/>
                      <a:pt x="447" y="128"/>
                      <a:pt x="447" y="133"/>
                    </a:cubicBezTo>
                    <a:cubicBezTo>
                      <a:pt x="447" y="140"/>
                      <a:pt x="449" y="145"/>
                      <a:pt x="451" y="152"/>
                    </a:cubicBezTo>
                    <a:cubicBezTo>
                      <a:pt x="422" y="177"/>
                      <a:pt x="422" y="177"/>
                      <a:pt x="422" y="177"/>
                    </a:cubicBezTo>
                    <a:cubicBezTo>
                      <a:pt x="421" y="178"/>
                      <a:pt x="419" y="182"/>
                      <a:pt x="419" y="185"/>
                    </a:cubicBezTo>
                    <a:cubicBezTo>
                      <a:pt x="419" y="187"/>
                      <a:pt x="419" y="188"/>
                      <a:pt x="421" y="190"/>
                    </a:cubicBezTo>
                    <a:cubicBezTo>
                      <a:pt x="432" y="210"/>
                      <a:pt x="432" y="210"/>
                      <a:pt x="432" y="210"/>
                    </a:cubicBezTo>
                    <a:cubicBezTo>
                      <a:pt x="434" y="215"/>
                      <a:pt x="439" y="217"/>
                      <a:pt x="442" y="217"/>
                    </a:cubicBezTo>
                    <a:cubicBezTo>
                      <a:pt x="444" y="217"/>
                      <a:pt x="444" y="217"/>
                      <a:pt x="446" y="217"/>
                    </a:cubicBezTo>
                    <a:cubicBezTo>
                      <a:pt x="481" y="205"/>
                      <a:pt x="481" y="205"/>
                      <a:pt x="481" y="205"/>
                    </a:cubicBezTo>
                    <a:cubicBezTo>
                      <a:pt x="489" y="212"/>
                      <a:pt x="499" y="218"/>
                      <a:pt x="511" y="222"/>
                    </a:cubicBezTo>
                    <a:cubicBezTo>
                      <a:pt x="519" y="258"/>
                      <a:pt x="519" y="258"/>
                      <a:pt x="519" y="258"/>
                    </a:cubicBezTo>
                    <a:cubicBezTo>
                      <a:pt x="521" y="263"/>
                      <a:pt x="524" y="267"/>
                      <a:pt x="531" y="267"/>
                    </a:cubicBezTo>
                    <a:cubicBezTo>
                      <a:pt x="555" y="267"/>
                      <a:pt x="555" y="267"/>
                      <a:pt x="555" y="267"/>
                    </a:cubicBezTo>
                    <a:cubicBezTo>
                      <a:pt x="560" y="267"/>
                      <a:pt x="565" y="263"/>
                      <a:pt x="566" y="258"/>
                    </a:cubicBezTo>
                    <a:cubicBezTo>
                      <a:pt x="573" y="223"/>
                      <a:pt x="573" y="223"/>
                      <a:pt x="573" y="223"/>
                    </a:cubicBezTo>
                    <a:cubicBezTo>
                      <a:pt x="585" y="218"/>
                      <a:pt x="595" y="213"/>
                      <a:pt x="605" y="205"/>
                    </a:cubicBezTo>
                    <a:cubicBezTo>
                      <a:pt x="638" y="217"/>
                      <a:pt x="638" y="217"/>
                      <a:pt x="638" y="217"/>
                    </a:cubicBezTo>
                    <a:cubicBezTo>
                      <a:pt x="640" y="217"/>
                      <a:pt x="642" y="217"/>
                      <a:pt x="642" y="217"/>
                    </a:cubicBezTo>
                    <a:cubicBezTo>
                      <a:pt x="647" y="217"/>
                      <a:pt x="650" y="215"/>
                      <a:pt x="654" y="210"/>
                    </a:cubicBezTo>
                    <a:cubicBezTo>
                      <a:pt x="665" y="190"/>
                      <a:pt x="665" y="190"/>
                      <a:pt x="665" y="190"/>
                    </a:cubicBezTo>
                    <a:cubicBezTo>
                      <a:pt x="665" y="188"/>
                      <a:pt x="667" y="187"/>
                      <a:pt x="665" y="185"/>
                    </a:cubicBezTo>
                    <a:cubicBezTo>
                      <a:pt x="667" y="182"/>
                      <a:pt x="665" y="178"/>
                      <a:pt x="662" y="177"/>
                    </a:cubicBezTo>
                    <a:cubicBezTo>
                      <a:pt x="635" y="152"/>
                      <a:pt x="635" y="152"/>
                      <a:pt x="635" y="152"/>
                    </a:cubicBezTo>
                    <a:cubicBezTo>
                      <a:pt x="635" y="152"/>
                      <a:pt x="635" y="152"/>
                      <a:pt x="635" y="152"/>
                    </a:cubicBezTo>
                    <a:close/>
                    <a:moveTo>
                      <a:pt x="580" y="133"/>
                    </a:moveTo>
                    <a:cubicBezTo>
                      <a:pt x="580" y="153"/>
                      <a:pt x="563" y="170"/>
                      <a:pt x="543" y="170"/>
                    </a:cubicBezTo>
                    <a:cubicBezTo>
                      <a:pt x="523" y="170"/>
                      <a:pt x="506" y="153"/>
                      <a:pt x="506" y="133"/>
                    </a:cubicBezTo>
                    <a:cubicBezTo>
                      <a:pt x="506" y="113"/>
                      <a:pt x="523" y="97"/>
                      <a:pt x="543" y="97"/>
                    </a:cubicBezTo>
                    <a:cubicBezTo>
                      <a:pt x="563" y="97"/>
                      <a:pt x="580" y="113"/>
                      <a:pt x="580" y="133"/>
                    </a:cubicBezTo>
                    <a:close/>
                  </a:path>
                </a:pathLst>
              </a:custGeom>
              <a:solidFill>
                <a:schemeClr val="accent4"/>
              </a:solidFill>
              <a:ln>
                <a:noFill/>
              </a:ln>
              <a:extLst/>
            </p:spPr>
            <p:txBody>
              <a:bodyPr vert="horz" wrap="square" lIns="121888" tIns="60944" rIns="121888" bIns="60944" numCol="1" anchor="t" anchorCtr="0" compatLnSpc="1">
                <a:prstTxWarp prst="textNoShape">
                  <a:avLst/>
                </a:prstTxWarp>
              </a:bodyPr>
              <a:lstStyle/>
              <a:p>
                <a:endParaRPr lang="en-US" sz="3199" dirty="0"/>
              </a:p>
            </p:txBody>
          </p:sp>
          <p:sp>
            <p:nvSpPr>
              <p:cNvPr id="42" name="TextBox 41"/>
              <p:cNvSpPr txBox="1"/>
              <p:nvPr/>
            </p:nvSpPr>
            <p:spPr>
              <a:xfrm>
                <a:off x="490300" y="4364682"/>
                <a:ext cx="2514600" cy="29316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a:r>
                  <a:rPr lang="en-US" sz="2133" dirty="0">
                    <a:solidFill>
                      <a:schemeClr val="tx2">
                        <a:alpha val="99000"/>
                      </a:schemeClr>
                    </a:solidFill>
                    <a:latin typeface="+mn-lt"/>
                  </a:rPr>
                  <a:t>REST API</a:t>
                </a:r>
              </a:p>
            </p:txBody>
          </p:sp>
        </p:grpSp>
      </p:grpSp>
      <p:grpSp>
        <p:nvGrpSpPr>
          <p:cNvPr id="52" name="Group 51"/>
          <p:cNvGrpSpPr/>
          <p:nvPr/>
        </p:nvGrpSpPr>
        <p:grpSpPr>
          <a:xfrm>
            <a:off x="8227462" y="3016513"/>
            <a:ext cx="3373275" cy="1876617"/>
            <a:chOff x="6172200" y="2114550"/>
            <a:chExt cx="2530615" cy="1407829"/>
          </a:xfrm>
        </p:grpSpPr>
        <p:sp>
          <p:nvSpPr>
            <p:cNvPr id="47" name="TextBox 46"/>
            <p:cNvSpPr txBox="1"/>
            <p:nvPr/>
          </p:nvSpPr>
          <p:spPr>
            <a:xfrm>
              <a:off x="6172200" y="2114550"/>
              <a:ext cx="2530615" cy="29316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a:r>
                <a:rPr lang="es-AR" sz="2133" dirty="0" err="1" smtClean="0">
                  <a:solidFill>
                    <a:schemeClr val="tx2">
                      <a:alpha val="99000"/>
                    </a:schemeClr>
                  </a:solidFill>
                  <a:latin typeface="+mn-lt"/>
                </a:rPr>
                <a:t>Bootear</a:t>
              </a:r>
              <a:r>
                <a:rPr lang="es-AR" sz="2133" dirty="0" smtClean="0">
                  <a:solidFill>
                    <a:schemeClr val="tx2">
                      <a:alpha val="99000"/>
                    </a:schemeClr>
                  </a:solidFill>
                  <a:latin typeface="+mn-lt"/>
                </a:rPr>
                <a:t> VM desde Nuevo Disco</a:t>
              </a:r>
              <a:endParaRPr lang="es-AR" sz="2133" dirty="0">
                <a:solidFill>
                  <a:schemeClr val="tx2">
                    <a:alpha val="99000"/>
                  </a:schemeClr>
                </a:solidFill>
                <a:latin typeface="+mn-lt"/>
              </a:endParaRPr>
            </a:p>
          </p:txBody>
        </p:sp>
        <p:sp>
          <p:nvSpPr>
            <p:cNvPr id="50" name="Right Arrow 49"/>
            <p:cNvSpPr/>
            <p:nvPr/>
          </p:nvSpPr>
          <p:spPr bwMode="auto">
            <a:xfrm>
              <a:off x="7259543" y="3093089"/>
              <a:ext cx="445847" cy="429290"/>
            </a:xfrm>
            <a:prstGeom prst="right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4" tIns="45712" rIns="91424" bIns="45712" numCol="1" rtlCol="0" anchor="ctr" anchorCtr="0" compatLnSpc="1">
              <a:prstTxWarp prst="textNoShape">
                <a:avLst/>
              </a:prstTxWarp>
            </a:bodyPr>
            <a:lstStyle/>
            <a:p>
              <a:pPr algn="ctr" defTabSz="913841" fontAlgn="base">
                <a:spcBef>
                  <a:spcPts val="200"/>
                </a:spcBef>
                <a:spcAft>
                  <a:spcPct val="0"/>
                </a:spcAft>
              </a:pPr>
              <a:endParaRPr lang="en-US" sz="2799" dirty="0">
                <a:ln>
                  <a:solidFill>
                    <a:schemeClr val="bg1">
                      <a:alpha val="0"/>
                    </a:schemeClr>
                  </a:solidFill>
                </a:ln>
                <a:solidFill>
                  <a:schemeClr val="bg1"/>
                </a:solidFill>
              </a:endParaRPr>
            </a:p>
          </p:txBody>
        </p:sp>
      </p:grpSp>
      <p:sp>
        <p:nvSpPr>
          <p:cNvPr id="30" name="TextBox 29"/>
          <p:cNvSpPr txBox="1"/>
          <p:nvPr/>
        </p:nvSpPr>
        <p:spPr>
          <a:xfrm>
            <a:off x="5106072" y="2626684"/>
            <a:ext cx="2515270" cy="369204"/>
          </a:xfrm>
          <a:prstGeom prst="rect">
            <a:avLst/>
          </a:prstGeom>
          <a:noFill/>
        </p:spPr>
        <p:txBody>
          <a:bodyPr wrap="square" lIns="0" tIns="0" rIns="0" bIns="0" rtlCol="0">
            <a:spAutoFit/>
          </a:bodyPr>
          <a:lstStyle/>
          <a:p>
            <a:pPr>
              <a:lnSpc>
                <a:spcPct val="90000"/>
              </a:lnSpc>
              <a:spcBef>
                <a:spcPct val="20000"/>
              </a:spcBef>
              <a:buSzPct val="80000"/>
            </a:pPr>
            <a:r>
              <a:rPr lang="en-US" sz="2666" dirty="0">
                <a:gradFill>
                  <a:gsLst>
                    <a:gs pos="0">
                      <a:srgbClr val="292929">
                        <a:lumMod val="90000"/>
                        <a:lumOff val="10000"/>
                      </a:srgbClr>
                    </a:gs>
                    <a:gs pos="86000">
                      <a:srgbClr val="292929">
                        <a:lumMod val="90000"/>
                        <a:lumOff val="10000"/>
                      </a:srgbClr>
                    </a:gs>
                  </a:gsLst>
                  <a:lin ang="5400000" scaled="0"/>
                </a:gradFill>
              </a:rPr>
              <a:t>Windows Server</a:t>
            </a:r>
          </a:p>
        </p:txBody>
      </p:sp>
      <p:pic>
        <p:nvPicPr>
          <p:cNvPr id="6148" name="Picture 4" descr="https://windows.azure-test.net/Content/VirtualMachines/Images/Linux_120.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63614" y="3249421"/>
            <a:ext cx="729158" cy="729159"/>
          </a:xfrm>
          <a:prstGeom prst="rect">
            <a:avLst/>
          </a:prstGeom>
          <a:noFill/>
          <a:extLst>
            <a:ext uri="{909E8E84-426E-40DD-AFC4-6F175D3DCCD1}">
              <a14:hiddenFill xmlns:a14="http://schemas.microsoft.com/office/drawing/2010/main">
                <a:solidFill>
                  <a:srgbClr val="FFFFFF"/>
                </a:solidFill>
              </a14:hiddenFill>
            </a:ext>
          </a:extLst>
        </p:spPr>
      </p:pic>
      <p:sp>
        <p:nvSpPr>
          <p:cNvPr id="54" name="TextBox 53"/>
          <p:cNvSpPr txBox="1"/>
          <p:nvPr/>
        </p:nvSpPr>
        <p:spPr>
          <a:xfrm>
            <a:off x="5134753" y="3522259"/>
            <a:ext cx="2515270" cy="369204"/>
          </a:xfrm>
          <a:prstGeom prst="rect">
            <a:avLst/>
          </a:prstGeom>
          <a:noFill/>
        </p:spPr>
        <p:txBody>
          <a:bodyPr wrap="square" lIns="0" tIns="0" rIns="0" bIns="0" rtlCol="0">
            <a:spAutoFit/>
          </a:bodyPr>
          <a:lstStyle/>
          <a:p>
            <a:pPr>
              <a:lnSpc>
                <a:spcPct val="90000"/>
              </a:lnSpc>
              <a:spcBef>
                <a:spcPct val="20000"/>
              </a:spcBef>
              <a:buSzPct val="80000"/>
            </a:pPr>
            <a:r>
              <a:rPr lang="en-US" sz="2666" dirty="0">
                <a:gradFill>
                  <a:gsLst>
                    <a:gs pos="0">
                      <a:srgbClr val="292929">
                        <a:lumMod val="90000"/>
                        <a:lumOff val="10000"/>
                      </a:srgbClr>
                    </a:gs>
                    <a:gs pos="86000">
                      <a:srgbClr val="292929">
                        <a:lumMod val="90000"/>
                        <a:lumOff val="10000"/>
                      </a:srgbClr>
                    </a:gs>
                  </a:gsLst>
                  <a:lin ang="5400000" scaled="0"/>
                </a:gradFill>
              </a:rPr>
              <a:t>Linux</a:t>
            </a:r>
          </a:p>
        </p:txBody>
      </p:sp>
      <p:sp>
        <p:nvSpPr>
          <p:cNvPr id="33" name="TextBox 32"/>
          <p:cNvSpPr txBox="1"/>
          <p:nvPr/>
        </p:nvSpPr>
        <p:spPr>
          <a:xfrm>
            <a:off x="5135793" y="4149739"/>
            <a:ext cx="2720242" cy="2174313"/>
          </a:xfrm>
          <a:prstGeom prst="rect">
            <a:avLst/>
          </a:prstGeom>
          <a:noFill/>
        </p:spPr>
        <p:txBody>
          <a:bodyPr wrap="square" lIns="0" tIns="0" rIns="0" bIns="0" rtlCol="0">
            <a:spAutoFit/>
          </a:bodyPr>
          <a:lstStyle/>
          <a:p>
            <a:pPr>
              <a:lnSpc>
                <a:spcPct val="90000"/>
              </a:lnSpc>
              <a:spcBef>
                <a:spcPct val="20000"/>
              </a:spcBef>
              <a:buSzPct val="80000"/>
            </a:pPr>
            <a:r>
              <a:rPr lang="en-US" sz="2666" dirty="0">
                <a:gradFill>
                  <a:gsLst>
                    <a:gs pos="0">
                      <a:srgbClr val="292929">
                        <a:lumMod val="90000"/>
                        <a:lumOff val="10000"/>
                      </a:srgbClr>
                    </a:gs>
                    <a:gs pos="86000">
                      <a:srgbClr val="292929">
                        <a:lumMod val="90000"/>
                        <a:lumOff val="10000"/>
                      </a:srgbClr>
                    </a:gs>
                  </a:gsLst>
                  <a:lin ang="5400000" scaled="0"/>
                </a:gradFill>
              </a:rPr>
              <a:t>Extra Small</a:t>
            </a:r>
          </a:p>
          <a:p>
            <a:pPr>
              <a:lnSpc>
                <a:spcPct val="90000"/>
              </a:lnSpc>
              <a:spcBef>
                <a:spcPct val="20000"/>
              </a:spcBef>
              <a:buSzPct val="80000"/>
            </a:pPr>
            <a:r>
              <a:rPr lang="en-US" sz="2666" dirty="0">
                <a:gradFill>
                  <a:gsLst>
                    <a:gs pos="0">
                      <a:srgbClr val="292929">
                        <a:lumMod val="90000"/>
                        <a:lumOff val="10000"/>
                      </a:srgbClr>
                    </a:gs>
                    <a:gs pos="86000">
                      <a:srgbClr val="292929">
                        <a:lumMod val="90000"/>
                        <a:lumOff val="10000"/>
                      </a:srgbClr>
                    </a:gs>
                  </a:gsLst>
                  <a:lin ang="5400000" scaled="0"/>
                </a:gradFill>
              </a:rPr>
              <a:t>Small</a:t>
            </a:r>
          </a:p>
          <a:p>
            <a:pPr>
              <a:lnSpc>
                <a:spcPct val="90000"/>
              </a:lnSpc>
              <a:spcBef>
                <a:spcPct val="20000"/>
              </a:spcBef>
              <a:buSzPct val="80000"/>
            </a:pPr>
            <a:r>
              <a:rPr lang="en-US" sz="2666" dirty="0">
                <a:gradFill>
                  <a:gsLst>
                    <a:gs pos="0">
                      <a:srgbClr val="292929">
                        <a:lumMod val="90000"/>
                        <a:lumOff val="10000"/>
                      </a:srgbClr>
                    </a:gs>
                    <a:gs pos="86000">
                      <a:srgbClr val="292929">
                        <a:lumMod val="90000"/>
                        <a:lumOff val="10000"/>
                      </a:srgbClr>
                    </a:gs>
                  </a:gsLst>
                  <a:lin ang="5400000" scaled="0"/>
                </a:gradFill>
              </a:rPr>
              <a:t>Medium</a:t>
            </a:r>
          </a:p>
          <a:p>
            <a:pPr>
              <a:lnSpc>
                <a:spcPct val="90000"/>
              </a:lnSpc>
              <a:spcBef>
                <a:spcPct val="20000"/>
              </a:spcBef>
              <a:buSzPct val="80000"/>
            </a:pPr>
            <a:r>
              <a:rPr lang="en-US" sz="2666" dirty="0">
                <a:gradFill>
                  <a:gsLst>
                    <a:gs pos="0">
                      <a:srgbClr val="292929">
                        <a:lumMod val="90000"/>
                        <a:lumOff val="10000"/>
                      </a:srgbClr>
                    </a:gs>
                    <a:gs pos="86000">
                      <a:srgbClr val="292929">
                        <a:lumMod val="90000"/>
                        <a:lumOff val="10000"/>
                      </a:srgbClr>
                    </a:gs>
                  </a:gsLst>
                  <a:lin ang="5400000" scaled="0"/>
                </a:gradFill>
              </a:rPr>
              <a:t>Large </a:t>
            </a:r>
          </a:p>
          <a:p>
            <a:pPr>
              <a:lnSpc>
                <a:spcPct val="90000"/>
              </a:lnSpc>
              <a:spcBef>
                <a:spcPct val="20000"/>
              </a:spcBef>
              <a:buSzPct val="80000"/>
            </a:pPr>
            <a:r>
              <a:rPr lang="en-US" sz="2666" dirty="0">
                <a:gradFill>
                  <a:gsLst>
                    <a:gs pos="0">
                      <a:srgbClr val="292929">
                        <a:lumMod val="90000"/>
                        <a:lumOff val="10000"/>
                      </a:srgbClr>
                    </a:gs>
                    <a:gs pos="86000">
                      <a:srgbClr val="292929">
                        <a:lumMod val="90000"/>
                        <a:lumOff val="10000"/>
                      </a:srgbClr>
                    </a:gs>
                  </a:gsLst>
                  <a:lin ang="5400000" scaled="0"/>
                </a:gradFill>
              </a:rPr>
              <a:t>X-Large</a:t>
            </a:r>
          </a:p>
        </p:txBody>
      </p:sp>
      <p:sp>
        <p:nvSpPr>
          <p:cNvPr id="57" name="Freeform 6"/>
          <p:cNvSpPr>
            <a:spLocks noEditPoints="1"/>
          </p:cNvSpPr>
          <p:nvPr/>
        </p:nvSpPr>
        <p:spPr bwMode="auto">
          <a:xfrm>
            <a:off x="4680337" y="4198331"/>
            <a:ext cx="181751" cy="308222"/>
          </a:xfrm>
          <a:custGeom>
            <a:avLst/>
            <a:gdLst>
              <a:gd name="T0" fmla="*/ 192 w 221"/>
              <a:gd name="T1" fmla="*/ 0 h 374"/>
              <a:gd name="T2" fmla="*/ 192 w 221"/>
              <a:gd name="T3" fmla="*/ 0 h 374"/>
              <a:gd name="T4" fmla="*/ 221 w 221"/>
              <a:gd name="T5" fmla="*/ 29 h 374"/>
              <a:gd name="T6" fmla="*/ 221 w 221"/>
              <a:gd name="T7" fmla="*/ 345 h 374"/>
              <a:gd name="T8" fmla="*/ 192 w 221"/>
              <a:gd name="T9" fmla="*/ 374 h 374"/>
              <a:gd name="T10" fmla="*/ 29 w 221"/>
              <a:gd name="T11" fmla="*/ 374 h 374"/>
              <a:gd name="T12" fmla="*/ 0 w 221"/>
              <a:gd name="T13" fmla="*/ 345 h 374"/>
              <a:gd name="T14" fmla="*/ 0 w 221"/>
              <a:gd name="T15" fmla="*/ 29 h 374"/>
              <a:gd name="T16" fmla="*/ 29 w 221"/>
              <a:gd name="T17" fmla="*/ 0 h 374"/>
              <a:gd name="T18" fmla="*/ 192 w 221"/>
              <a:gd name="T19" fmla="*/ 0 h 374"/>
              <a:gd name="T20" fmla="*/ 181 w 221"/>
              <a:gd name="T21" fmla="*/ 311 h 374"/>
              <a:gd name="T22" fmla="*/ 49 w 221"/>
              <a:gd name="T23" fmla="*/ 311 h 374"/>
              <a:gd name="T24" fmla="*/ 38 w 221"/>
              <a:gd name="T25" fmla="*/ 299 h 374"/>
              <a:gd name="T26" fmla="*/ 49 w 221"/>
              <a:gd name="T27" fmla="*/ 288 h 374"/>
              <a:gd name="T28" fmla="*/ 181 w 221"/>
              <a:gd name="T29" fmla="*/ 288 h 374"/>
              <a:gd name="T30" fmla="*/ 193 w 221"/>
              <a:gd name="T31" fmla="*/ 299 h 374"/>
              <a:gd name="T32" fmla="*/ 181 w 221"/>
              <a:gd name="T33" fmla="*/ 311 h 374"/>
              <a:gd name="T34" fmla="*/ 181 w 221"/>
              <a:gd name="T35" fmla="*/ 258 h 374"/>
              <a:gd name="T36" fmla="*/ 49 w 221"/>
              <a:gd name="T37" fmla="*/ 258 h 374"/>
              <a:gd name="T38" fmla="*/ 38 w 221"/>
              <a:gd name="T39" fmla="*/ 246 h 374"/>
              <a:gd name="T40" fmla="*/ 49 w 221"/>
              <a:gd name="T41" fmla="*/ 235 h 374"/>
              <a:gd name="T42" fmla="*/ 181 w 221"/>
              <a:gd name="T43" fmla="*/ 235 h 374"/>
              <a:gd name="T44" fmla="*/ 193 w 221"/>
              <a:gd name="T45" fmla="*/ 246 h 374"/>
              <a:gd name="T46" fmla="*/ 181 w 221"/>
              <a:gd name="T47" fmla="*/ 258 h 374"/>
              <a:gd name="T48" fmla="*/ 177 w 221"/>
              <a:gd name="T49" fmla="*/ 194 h 374"/>
              <a:gd name="T50" fmla="*/ 161 w 221"/>
              <a:gd name="T51" fmla="*/ 178 h 374"/>
              <a:gd name="T52" fmla="*/ 177 w 221"/>
              <a:gd name="T53" fmla="*/ 162 h 374"/>
              <a:gd name="T54" fmla="*/ 193 w 221"/>
              <a:gd name="T55" fmla="*/ 178 h 374"/>
              <a:gd name="T56" fmla="*/ 177 w 221"/>
              <a:gd name="T57" fmla="*/ 194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1" h="374">
                <a:moveTo>
                  <a:pt x="192" y="0"/>
                </a:moveTo>
                <a:cubicBezTo>
                  <a:pt x="192" y="0"/>
                  <a:pt x="192" y="0"/>
                  <a:pt x="192" y="0"/>
                </a:cubicBezTo>
                <a:cubicBezTo>
                  <a:pt x="208" y="0"/>
                  <a:pt x="221" y="13"/>
                  <a:pt x="221" y="29"/>
                </a:cubicBezTo>
                <a:cubicBezTo>
                  <a:pt x="221" y="29"/>
                  <a:pt x="221" y="29"/>
                  <a:pt x="221" y="345"/>
                </a:cubicBezTo>
                <a:cubicBezTo>
                  <a:pt x="221" y="361"/>
                  <a:pt x="208" y="374"/>
                  <a:pt x="192" y="374"/>
                </a:cubicBezTo>
                <a:cubicBezTo>
                  <a:pt x="192" y="374"/>
                  <a:pt x="192" y="374"/>
                  <a:pt x="29" y="374"/>
                </a:cubicBezTo>
                <a:cubicBezTo>
                  <a:pt x="12" y="374"/>
                  <a:pt x="0" y="361"/>
                  <a:pt x="0" y="345"/>
                </a:cubicBezTo>
                <a:cubicBezTo>
                  <a:pt x="0" y="345"/>
                  <a:pt x="0" y="345"/>
                  <a:pt x="0" y="29"/>
                </a:cubicBezTo>
                <a:cubicBezTo>
                  <a:pt x="0" y="13"/>
                  <a:pt x="12" y="0"/>
                  <a:pt x="29" y="0"/>
                </a:cubicBezTo>
                <a:lnTo>
                  <a:pt x="192" y="0"/>
                </a:lnTo>
                <a:close/>
                <a:moveTo>
                  <a:pt x="181" y="311"/>
                </a:moveTo>
                <a:cubicBezTo>
                  <a:pt x="49" y="311"/>
                  <a:pt x="49" y="311"/>
                  <a:pt x="49" y="311"/>
                </a:cubicBezTo>
                <a:cubicBezTo>
                  <a:pt x="43" y="311"/>
                  <a:pt x="38" y="306"/>
                  <a:pt x="38" y="299"/>
                </a:cubicBezTo>
                <a:cubicBezTo>
                  <a:pt x="38" y="293"/>
                  <a:pt x="43" y="288"/>
                  <a:pt x="49" y="288"/>
                </a:cubicBezTo>
                <a:cubicBezTo>
                  <a:pt x="181" y="288"/>
                  <a:pt x="181" y="288"/>
                  <a:pt x="181" y="288"/>
                </a:cubicBezTo>
                <a:cubicBezTo>
                  <a:pt x="188" y="288"/>
                  <a:pt x="193" y="293"/>
                  <a:pt x="193" y="299"/>
                </a:cubicBezTo>
                <a:cubicBezTo>
                  <a:pt x="193" y="306"/>
                  <a:pt x="188" y="311"/>
                  <a:pt x="181" y="311"/>
                </a:cubicBezTo>
                <a:close/>
                <a:moveTo>
                  <a:pt x="181" y="258"/>
                </a:moveTo>
                <a:cubicBezTo>
                  <a:pt x="49" y="258"/>
                  <a:pt x="49" y="258"/>
                  <a:pt x="49" y="258"/>
                </a:cubicBezTo>
                <a:cubicBezTo>
                  <a:pt x="43" y="258"/>
                  <a:pt x="38" y="253"/>
                  <a:pt x="38" y="246"/>
                </a:cubicBezTo>
                <a:cubicBezTo>
                  <a:pt x="38" y="240"/>
                  <a:pt x="43" y="235"/>
                  <a:pt x="49" y="235"/>
                </a:cubicBezTo>
                <a:cubicBezTo>
                  <a:pt x="181" y="235"/>
                  <a:pt x="181" y="235"/>
                  <a:pt x="181" y="235"/>
                </a:cubicBezTo>
                <a:cubicBezTo>
                  <a:pt x="188" y="235"/>
                  <a:pt x="193" y="240"/>
                  <a:pt x="193" y="246"/>
                </a:cubicBezTo>
                <a:cubicBezTo>
                  <a:pt x="193" y="253"/>
                  <a:pt x="188" y="258"/>
                  <a:pt x="181" y="258"/>
                </a:cubicBezTo>
                <a:close/>
                <a:moveTo>
                  <a:pt x="177" y="194"/>
                </a:moveTo>
                <a:cubicBezTo>
                  <a:pt x="168" y="194"/>
                  <a:pt x="161" y="187"/>
                  <a:pt x="161" y="178"/>
                </a:cubicBezTo>
                <a:cubicBezTo>
                  <a:pt x="161" y="170"/>
                  <a:pt x="168" y="162"/>
                  <a:pt x="177" y="162"/>
                </a:cubicBezTo>
                <a:cubicBezTo>
                  <a:pt x="186" y="162"/>
                  <a:pt x="193" y="170"/>
                  <a:pt x="193" y="178"/>
                </a:cubicBezTo>
                <a:cubicBezTo>
                  <a:pt x="193" y="187"/>
                  <a:pt x="186" y="194"/>
                  <a:pt x="177" y="194"/>
                </a:cubicBezTo>
                <a:close/>
              </a:path>
            </a:pathLst>
          </a:custGeom>
          <a:solidFill>
            <a:srgbClr val="595959"/>
          </a:solidFill>
          <a:ln>
            <a:noFill/>
          </a:ln>
        </p:spPr>
        <p:txBody>
          <a:bodyPr vert="horz" wrap="square" lIns="91428" tIns="45715" rIns="91428" bIns="45715" numCol="1" anchor="t" anchorCtr="0" compatLnSpc="1">
            <a:prstTxWarp prst="textNoShape">
              <a:avLst/>
            </a:prstTxWarp>
          </a:bodyPr>
          <a:lstStyle/>
          <a:p>
            <a:pPr defTabSz="913497"/>
            <a:endParaRPr lang="en-US" sz="1866" dirty="0">
              <a:solidFill>
                <a:srgbClr val="292929"/>
              </a:solidFill>
            </a:endParaRPr>
          </a:p>
        </p:txBody>
      </p:sp>
      <p:sp>
        <p:nvSpPr>
          <p:cNvPr id="58" name="Freeform 6"/>
          <p:cNvSpPr>
            <a:spLocks noEditPoints="1"/>
          </p:cNvSpPr>
          <p:nvPr/>
        </p:nvSpPr>
        <p:spPr bwMode="auto">
          <a:xfrm>
            <a:off x="4675461" y="4676726"/>
            <a:ext cx="181751" cy="308222"/>
          </a:xfrm>
          <a:custGeom>
            <a:avLst/>
            <a:gdLst>
              <a:gd name="T0" fmla="*/ 192 w 221"/>
              <a:gd name="T1" fmla="*/ 0 h 374"/>
              <a:gd name="T2" fmla="*/ 192 w 221"/>
              <a:gd name="T3" fmla="*/ 0 h 374"/>
              <a:gd name="T4" fmla="*/ 221 w 221"/>
              <a:gd name="T5" fmla="*/ 29 h 374"/>
              <a:gd name="T6" fmla="*/ 221 w 221"/>
              <a:gd name="T7" fmla="*/ 345 h 374"/>
              <a:gd name="T8" fmla="*/ 192 w 221"/>
              <a:gd name="T9" fmla="*/ 374 h 374"/>
              <a:gd name="T10" fmla="*/ 29 w 221"/>
              <a:gd name="T11" fmla="*/ 374 h 374"/>
              <a:gd name="T12" fmla="*/ 0 w 221"/>
              <a:gd name="T13" fmla="*/ 345 h 374"/>
              <a:gd name="T14" fmla="*/ 0 w 221"/>
              <a:gd name="T15" fmla="*/ 29 h 374"/>
              <a:gd name="T16" fmla="*/ 29 w 221"/>
              <a:gd name="T17" fmla="*/ 0 h 374"/>
              <a:gd name="T18" fmla="*/ 192 w 221"/>
              <a:gd name="T19" fmla="*/ 0 h 374"/>
              <a:gd name="T20" fmla="*/ 181 w 221"/>
              <a:gd name="T21" fmla="*/ 311 h 374"/>
              <a:gd name="T22" fmla="*/ 49 w 221"/>
              <a:gd name="T23" fmla="*/ 311 h 374"/>
              <a:gd name="T24" fmla="*/ 38 w 221"/>
              <a:gd name="T25" fmla="*/ 299 h 374"/>
              <a:gd name="T26" fmla="*/ 49 w 221"/>
              <a:gd name="T27" fmla="*/ 288 h 374"/>
              <a:gd name="T28" fmla="*/ 181 w 221"/>
              <a:gd name="T29" fmla="*/ 288 h 374"/>
              <a:gd name="T30" fmla="*/ 193 w 221"/>
              <a:gd name="T31" fmla="*/ 299 h 374"/>
              <a:gd name="T32" fmla="*/ 181 w 221"/>
              <a:gd name="T33" fmla="*/ 311 h 374"/>
              <a:gd name="T34" fmla="*/ 181 w 221"/>
              <a:gd name="T35" fmla="*/ 258 h 374"/>
              <a:gd name="T36" fmla="*/ 49 w 221"/>
              <a:gd name="T37" fmla="*/ 258 h 374"/>
              <a:gd name="T38" fmla="*/ 38 w 221"/>
              <a:gd name="T39" fmla="*/ 246 h 374"/>
              <a:gd name="T40" fmla="*/ 49 w 221"/>
              <a:gd name="T41" fmla="*/ 235 h 374"/>
              <a:gd name="T42" fmla="*/ 181 w 221"/>
              <a:gd name="T43" fmla="*/ 235 h 374"/>
              <a:gd name="T44" fmla="*/ 193 w 221"/>
              <a:gd name="T45" fmla="*/ 246 h 374"/>
              <a:gd name="T46" fmla="*/ 181 w 221"/>
              <a:gd name="T47" fmla="*/ 258 h 374"/>
              <a:gd name="T48" fmla="*/ 177 w 221"/>
              <a:gd name="T49" fmla="*/ 194 h 374"/>
              <a:gd name="T50" fmla="*/ 161 w 221"/>
              <a:gd name="T51" fmla="*/ 178 h 374"/>
              <a:gd name="T52" fmla="*/ 177 w 221"/>
              <a:gd name="T53" fmla="*/ 162 h 374"/>
              <a:gd name="T54" fmla="*/ 193 w 221"/>
              <a:gd name="T55" fmla="*/ 178 h 374"/>
              <a:gd name="T56" fmla="*/ 177 w 221"/>
              <a:gd name="T57" fmla="*/ 194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1" h="374">
                <a:moveTo>
                  <a:pt x="192" y="0"/>
                </a:moveTo>
                <a:cubicBezTo>
                  <a:pt x="192" y="0"/>
                  <a:pt x="192" y="0"/>
                  <a:pt x="192" y="0"/>
                </a:cubicBezTo>
                <a:cubicBezTo>
                  <a:pt x="208" y="0"/>
                  <a:pt x="221" y="13"/>
                  <a:pt x="221" y="29"/>
                </a:cubicBezTo>
                <a:cubicBezTo>
                  <a:pt x="221" y="29"/>
                  <a:pt x="221" y="29"/>
                  <a:pt x="221" y="345"/>
                </a:cubicBezTo>
                <a:cubicBezTo>
                  <a:pt x="221" y="361"/>
                  <a:pt x="208" y="374"/>
                  <a:pt x="192" y="374"/>
                </a:cubicBezTo>
                <a:cubicBezTo>
                  <a:pt x="192" y="374"/>
                  <a:pt x="192" y="374"/>
                  <a:pt x="29" y="374"/>
                </a:cubicBezTo>
                <a:cubicBezTo>
                  <a:pt x="12" y="374"/>
                  <a:pt x="0" y="361"/>
                  <a:pt x="0" y="345"/>
                </a:cubicBezTo>
                <a:cubicBezTo>
                  <a:pt x="0" y="345"/>
                  <a:pt x="0" y="345"/>
                  <a:pt x="0" y="29"/>
                </a:cubicBezTo>
                <a:cubicBezTo>
                  <a:pt x="0" y="13"/>
                  <a:pt x="12" y="0"/>
                  <a:pt x="29" y="0"/>
                </a:cubicBezTo>
                <a:lnTo>
                  <a:pt x="192" y="0"/>
                </a:lnTo>
                <a:close/>
                <a:moveTo>
                  <a:pt x="181" y="311"/>
                </a:moveTo>
                <a:cubicBezTo>
                  <a:pt x="49" y="311"/>
                  <a:pt x="49" y="311"/>
                  <a:pt x="49" y="311"/>
                </a:cubicBezTo>
                <a:cubicBezTo>
                  <a:pt x="43" y="311"/>
                  <a:pt x="38" y="306"/>
                  <a:pt x="38" y="299"/>
                </a:cubicBezTo>
                <a:cubicBezTo>
                  <a:pt x="38" y="293"/>
                  <a:pt x="43" y="288"/>
                  <a:pt x="49" y="288"/>
                </a:cubicBezTo>
                <a:cubicBezTo>
                  <a:pt x="181" y="288"/>
                  <a:pt x="181" y="288"/>
                  <a:pt x="181" y="288"/>
                </a:cubicBezTo>
                <a:cubicBezTo>
                  <a:pt x="188" y="288"/>
                  <a:pt x="193" y="293"/>
                  <a:pt x="193" y="299"/>
                </a:cubicBezTo>
                <a:cubicBezTo>
                  <a:pt x="193" y="306"/>
                  <a:pt x="188" y="311"/>
                  <a:pt x="181" y="311"/>
                </a:cubicBezTo>
                <a:close/>
                <a:moveTo>
                  <a:pt x="181" y="258"/>
                </a:moveTo>
                <a:cubicBezTo>
                  <a:pt x="49" y="258"/>
                  <a:pt x="49" y="258"/>
                  <a:pt x="49" y="258"/>
                </a:cubicBezTo>
                <a:cubicBezTo>
                  <a:pt x="43" y="258"/>
                  <a:pt x="38" y="253"/>
                  <a:pt x="38" y="246"/>
                </a:cubicBezTo>
                <a:cubicBezTo>
                  <a:pt x="38" y="240"/>
                  <a:pt x="43" y="235"/>
                  <a:pt x="49" y="235"/>
                </a:cubicBezTo>
                <a:cubicBezTo>
                  <a:pt x="181" y="235"/>
                  <a:pt x="181" y="235"/>
                  <a:pt x="181" y="235"/>
                </a:cubicBezTo>
                <a:cubicBezTo>
                  <a:pt x="188" y="235"/>
                  <a:pt x="193" y="240"/>
                  <a:pt x="193" y="246"/>
                </a:cubicBezTo>
                <a:cubicBezTo>
                  <a:pt x="193" y="253"/>
                  <a:pt x="188" y="258"/>
                  <a:pt x="181" y="258"/>
                </a:cubicBezTo>
                <a:close/>
                <a:moveTo>
                  <a:pt x="177" y="194"/>
                </a:moveTo>
                <a:cubicBezTo>
                  <a:pt x="168" y="194"/>
                  <a:pt x="161" y="187"/>
                  <a:pt x="161" y="178"/>
                </a:cubicBezTo>
                <a:cubicBezTo>
                  <a:pt x="161" y="170"/>
                  <a:pt x="168" y="162"/>
                  <a:pt x="177" y="162"/>
                </a:cubicBezTo>
                <a:cubicBezTo>
                  <a:pt x="186" y="162"/>
                  <a:pt x="193" y="170"/>
                  <a:pt x="193" y="178"/>
                </a:cubicBezTo>
                <a:cubicBezTo>
                  <a:pt x="193" y="187"/>
                  <a:pt x="186" y="194"/>
                  <a:pt x="177" y="194"/>
                </a:cubicBezTo>
                <a:close/>
              </a:path>
            </a:pathLst>
          </a:custGeom>
          <a:solidFill>
            <a:srgbClr val="595959"/>
          </a:solidFill>
          <a:ln>
            <a:noFill/>
          </a:ln>
        </p:spPr>
        <p:txBody>
          <a:bodyPr vert="horz" wrap="square" lIns="91428" tIns="45715" rIns="91428" bIns="45715" numCol="1" anchor="t" anchorCtr="0" compatLnSpc="1">
            <a:prstTxWarp prst="textNoShape">
              <a:avLst/>
            </a:prstTxWarp>
          </a:bodyPr>
          <a:lstStyle/>
          <a:p>
            <a:pPr defTabSz="913497"/>
            <a:endParaRPr lang="en-US" sz="1866" dirty="0">
              <a:solidFill>
                <a:srgbClr val="292929"/>
              </a:solidFill>
            </a:endParaRPr>
          </a:p>
        </p:txBody>
      </p:sp>
      <p:sp>
        <p:nvSpPr>
          <p:cNvPr id="59" name="Freeform 6"/>
          <p:cNvSpPr>
            <a:spLocks noEditPoints="1"/>
          </p:cNvSpPr>
          <p:nvPr/>
        </p:nvSpPr>
        <p:spPr bwMode="auto">
          <a:xfrm>
            <a:off x="4680337" y="5128723"/>
            <a:ext cx="181751" cy="308222"/>
          </a:xfrm>
          <a:custGeom>
            <a:avLst/>
            <a:gdLst>
              <a:gd name="T0" fmla="*/ 192 w 221"/>
              <a:gd name="T1" fmla="*/ 0 h 374"/>
              <a:gd name="T2" fmla="*/ 192 w 221"/>
              <a:gd name="T3" fmla="*/ 0 h 374"/>
              <a:gd name="T4" fmla="*/ 221 w 221"/>
              <a:gd name="T5" fmla="*/ 29 h 374"/>
              <a:gd name="T6" fmla="*/ 221 w 221"/>
              <a:gd name="T7" fmla="*/ 345 h 374"/>
              <a:gd name="T8" fmla="*/ 192 w 221"/>
              <a:gd name="T9" fmla="*/ 374 h 374"/>
              <a:gd name="T10" fmla="*/ 29 w 221"/>
              <a:gd name="T11" fmla="*/ 374 h 374"/>
              <a:gd name="T12" fmla="*/ 0 w 221"/>
              <a:gd name="T13" fmla="*/ 345 h 374"/>
              <a:gd name="T14" fmla="*/ 0 w 221"/>
              <a:gd name="T15" fmla="*/ 29 h 374"/>
              <a:gd name="T16" fmla="*/ 29 w 221"/>
              <a:gd name="T17" fmla="*/ 0 h 374"/>
              <a:gd name="T18" fmla="*/ 192 w 221"/>
              <a:gd name="T19" fmla="*/ 0 h 374"/>
              <a:gd name="T20" fmla="*/ 181 w 221"/>
              <a:gd name="T21" fmla="*/ 311 h 374"/>
              <a:gd name="T22" fmla="*/ 49 w 221"/>
              <a:gd name="T23" fmla="*/ 311 h 374"/>
              <a:gd name="T24" fmla="*/ 38 w 221"/>
              <a:gd name="T25" fmla="*/ 299 h 374"/>
              <a:gd name="T26" fmla="*/ 49 w 221"/>
              <a:gd name="T27" fmla="*/ 288 h 374"/>
              <a:gd name="T28" fmla="*/ 181 w 221"/>
              <a:gd name="T29" fmla="*/ 288 h 374"/>
              <a:gd name="T30" fmla="*/ 193 w 221"/>
              <a:gd name="T31" fmla="*/ 299 h 374"/>
              <a:gd name="T32" fmla="*/ 181 w 221"/>
              <a:gd name="T33" fmla="*/ 311 h 374"/>
              <a:gd name="T34" fmla="*/ 181 w 221"/>
              <a:gd name="T35" fmla="*/ 258 h 374"/>
              <a:gd name="T36" fmla="*/ 49 w 221"/>
              <a:gd name="T37" fmla="*/ 258 h 374"/>
              <a:gd name="T38" fmla="*/ 38 w 221"/>
              <a:gd name="T39" fmla="*/ 246 h 374"/>
              <a:gd name="T40" fmla="*/ 49 w 221"/>
              <a:gd name="T41" fmla="*/ 235 h 374"/>
              <a:gd name="T42" fmla="*/ 181 w 221"/>
              <a:gd name="T43" fmla="*/ 235 h 374"/>
              <a:gd name="T44" fmla="*/ 193 w 221"/>
              <a:gd name="T45" fmla="*/ 246 h 374"/>
              <a:gd name="T46" fmla="*/ 181 w 221"/>
              <a:gd name="T47" fmla="*/ 258 h 374"/>
              <a:gd name="T48" fmla="*/ 177 w 221"/>
              <a:gd name="T49" fmla="*/ 194 h 374"/>
              <a:gd name="T50" fmla="*/ 161 w 221"/>
              <a:gd name="T51" fmla="*/ 178 h 374"/>
              <a:gd name="T52" fmla="*/ 177 w 221"/>
              <a:gd name="T53" fmla="*/ 162 h 374"/>
              <a:gd name="T54" fmla="*/ 193 w 221"/>
              <a:gd name="T55" fmla="*/ 178 h 374"/>
              <a:gd name="T56" fmla="*/ 177 w 221"/>
              <a:gd name="T57" fmla="*/ 194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1" h="374">
                <a:moveTo>
                  <a:pt x="192" y="0"/>
                </a:moveTo>
                <a:cubicBezTo>
                  <a:pt x="192" y="0"/>
                  <a:pt x="192" y="0"/>
                  <a:pt x="192" y="0"/>
                </a:cubicBezTo>
                <a:cubicBezTo>
                  <a:pt x="208" y="0"/>
                  <a:pt x="221" y="13"/>
                  <a:pt x="221" y="29"/>
                </a:cubicBezTo>
                <a:cubicBezTo>
                  <a:pt x="221" y="29"/>
                  <a:pt x="221" y="29"/>
                  <a:pt x="221" y="345"/>
                </a:cubicBezTo>
                <a:cubicBezTo>
                  <a:pt x="221" y="361"/>
                  <a:pt x="208" y="374"/>
                  <a:pt x="192" y="374"/>
                </a:cubicBezTo>
                <a:cubicBezTo>
                  <a:pt x="192" y="374"/>
                  <a:pt x="192" y="374"/>
                  <a:pt x="29" y="374"/>
                </a:cubicBezTo>
                <a:cubicBezTo>
                  <a:pt x="12" y="374"/>
                  <a:pt x="0" y="361"/>
                  <a:pt x="0" y="345"/>
                </a:cubicBezTo>
                <a:cubicBezTo>
                  <a:pt x="0" y="345"/>
                  <a:pt x="0" y="345"/>
                  <a:pt x="0" y="29"/>
                </a:cubicBezTo>
                <a:cubicBezTo>
                  <a:pt x="0" y="13"/>
                  <a:pt x="12" y="0"/>
                  <a:pt x="29" y="0"/>
                </a:cubicBezTo>
                <a:lnTo>
                  <a:pt x="192" y="0"/>
                </a:lnTo>
                <a:close/>
                <a:moveTo>
                  <a:pt x="181" y="311"/>
                </a:moveTo>
                <a:cubicBezTo>
                  <a:pt x="49" y="311"/>
                  <a:pt x="49" y="311"/>
                  <a:pt x="49" y="311"/>
                </a:cubicBezTo>
                <a:cubicBezTo>
                  <a:pt x="43" y="311"/>
                  <a:pt x="38" y="306"/>
                  <a:pt x="38" y="299"/>
                </a:cubicBezTo>
                <a:cubicBezTo>
                  <a:pt x="38" y="293"/>
                  <a:pt x="43" y="288"/>
                  <a:pt x="49" y="288"/>
                </a:cubicBezTo>
                <a:cubicBezTo>
                  <a:pt x="181" y="288"/>
                  <a:pt x="181" y="288"/>
                  <a:pt x="181" y="288"/>
                </a:cubicBezTo>
                <a:cubicBezTo>
                  <a:pt x="188" y="288"/>
                  <a:pt x="193" y="293"/>
                  <a:pt x="193" y="299"/>
                </a:cubicBezTo>
                <a:cubicBezTo>
                  <a:pt x="193" y="306"/>
                  <a:pt x="188" y="311"/>
                  <a:pt x="181" y="311"/>
                </a:cubicBezTo>
                <a:close/>
                <a:moveTo>
                  <a:pt x="181" y="258"/>
                </a:moveTo>
                <a:cubicBezTo>
                  <a:pt x="49" y="258"/>
                  <a:pt x="49" y="258"/>
                  <a:pt x="49" y="258"/>
                </a:cubicBezTo>
                <a:cubicBezTo>
                  <a:pt x="43" y="258"/>
                  <a:pt x="38" y="253"/>
                  <a:pt x="38" y="246"/>
                </a:cubicBezTo>
                <a:cubicBezTo>
                  <a:pt x="38" y="240"/>
                  <a:pt x="43" y="235"/>
                  <a:pt x="49" y="235"/>
                </a:cubicBezTo>
                <a:cubicBezTo>
                  <a:pt x="181" y="235"/>
                  <a:pt x="181" y="235"/>
                  <a:pt x="181" y="235"/>
                </a:cubicBezTo>
                <a:cubicBezTo>
                  <a:pt x="188" y="235"/>
                  <a:pt x="193" y="240"/>
                  <a:pt x="193" y="246"/>
                </a:cubicBezTo>
                <a:cubicBezTo>
                  <a:pt x="193" y="253"/>
                  <a:pt x="188" y="258"/>
                  <a:pt x="181" y="258"/>
                </a:cubicBezTo>
                <a:close/>
                <a:moveTo>
                  <a:pt x="177" y="194"/>
                </a:moveTo>
                <a:cubicBezTo>
                  <a:pt x="168" y="194"/>
                  <a:pt x="161" y="187"/>
                  <a:pt x="161" y="178"/>
                </a:cubicBezTo>
                <a:cubicBezTo>
                  <a:pt x="161" y="170"/>
                  <a:pt x="168" y="162"/>
                  <a:pt x="177" y="162"/>
                </a:cubicBezTo>
                <a:cubicBezTo>
                  <a:pt x="186" y="162"/>
                  <a:pt x="193" y="170"/>
                  <a:pt x="193" y="178"/>
                </a:cubicBezTo>
                <a:cubicBezTo>
                  <a:pt x="193" y="187"/>
                  <a:pt x="186" y="194"/>
                  <a:pt x="177" y="194"/>
                </a:cubicBezTo>
                <a:close/>
              </a:path>
            </a:pathLst>
          </a:custGeom>
          <a:solidFill>
            <a:srgbClr val="595959"/>
          </a:solidFill>
          <a:ln>
            <a:noFill/>
          </a:ln>
        </p:spPr>
        <p:txBody>
          <a:bodyPr vert="horz" wrap="square" lIns="91428" tIns="45715" rIns="91428" bIns="45715" numCol="1" anchor="t" anchorCtr="0" compatLnSpc="1">
            <a:prstTxWarp prst="textNoShape">
              <a:avLst/>
            </a:prstTxWarp>
          </a:bodyPr>
          <a:lstStyle/>
          <a:p>
            <a:pPr defTabSz="913497"/>
            <a:endParaRPr lang="en-US" sz="1866" dirty="0">
              <a:solidFill>
                <a:srgbClr val="292929"/>
              </a:solidFill>
            </a:endParaRPr>
          </a:p>
        </p:txBody>
      </p:sp>
      <p:sp>
        <p:nvSpPr>
          <p:cNvPr id="60" name="Freeform 6"/>
          <p:cNvSpPr>
            <a:spLocks noEditPoints="1"/>
          </p:cNvSpPr>
          <p:nvPr/>
        </p:nvSpPr>
        <p:spPr bwMode="auto">
          <a:xfrm>
            <a:off x="4680337" y="5593223"/>
            <a:ext cx="181751" cy="308222"/>
          </a:xfrm>
          <a:custGeom>
            <a:avLst/>
            <a:gdLst>
              <a:gd name="T0" fmla="*/ 192 w 221"/>
              <a:gd name="T1" fmla="*/ 0 h 374"/>
              <a:gd name="T2" fmla="*/ 192 w 221"/>
              <a:gd name="T3" fmla="*/ 0 h 374"/>
              <a:gd name="T4" fmla="*/ 221 w 221"/>
              <a:gd name="T5" fmla="*/ 29 h 374"/>
              <a:gd name="T6" fmla="*/ 221 w 221"/>
              <a:gd name="T7" fmla="*/ 345 h 374"/>
              <a:gd name="T8" fmla="*/ 192 w 221"/>
              <a:gd name="T9" fmla="*/ 374 h 374"/>
              <a:gd name="T10" fmla="*/ 29 w 221"/>
              <a:gd name="T11" fmla="*/ 374 h 374"/>
              <a:gd name="T12" fmla="*/ 0 w 221"/>
              <a:gd name="T13" fmla="*/ 345 h 374"/>
              <a:gd name="T14" fmla="*/ 0 w 221"/>
              <a:gd name="T15" fmla="*/ 29 h 374"/>
              <a:gd name="T16" fmla="*/ 29 w 221"/>
              <a:gd name="T17" fmla="*/ 0 h 374"/>
              <a:gd name="T18" fmla="*/ 192 w 221"/>
              <a:gd name="T19" fmla="*/ 0 h 374"/>
              <a:gd name="T20" fmla="*/ 181 w 221"/>
              <a:gd name="T21" fmla="*/ 311 h 374"/>
              <a:gd name="T22" fmla="*/ 49 w 221"/>
              <a:gd name="T23" fmla="*/ 311 h 374"/>
              <a:gd name="T24" fmla="*/ 38 w 221"/>
              <a:gd name="T25" fmla="*/ 299 h 374"/>
              <a:gd name="T26" fmla="*/ 49 w 221"/>
              <a:gd name="T27" fmla="*/ 288 h 374"/>
              <a:gd name="T28" fmla="*/ 181 w 221"/>
              <a:gd name="T29" fmla="*/ 288 h 374"/>
              <a:gd name="T30" fmla="*/ 193 w 221"/>
              <a:gd name="T31" fmla="*/ 299 h 374"/>
              <a:gd name="T32" fmla="*/ 181 w 221"/>
              <a:gd name="T33" fmla="*/ 311 h 374"/>
              <a:gd name="T34" fmla="*/ 181 w 221"/>
              <a:gd name="T35" fmla="*/ 258 h 374"/>
              <a:gd name="T36" fmla="*/ 49 w 221"/>
              <a:gd name="T37" fmla="*/ 258 h 374"/>
              <a:gd name="T38" fmla="*/ 38 w 221"/>
              <a:gd name="T39" fmla="*/ 246 h 374"/>
              <a:gd name="T40" fmla="*/ 49 w 221"/>
              <a:gd name="T41" fmla="*/ 235 h 374"/>
              <a:gd name="T42" fmla="*/ 181 w 221"/>
              <a:gd name="T43" fmla="*/ 235 h 374"/>
              <a:gd name="T44" fmla="*/ 193 w 221"/>
              <a:gd name="T45" fmla="*/ 246 h 374"/>
              <a:gd name="T46" fmla="*/ 181 w 221"/>
              <a:gd name="T47" fmla="*/ 258 h 374"/>
              <a:gd name="T48" fmla="*/ 177 w 221"/>
              <a:gd name="T49" fmla="*/ 194 h 374"/>
              <a:gd name="T50" fmla="*/ 161 w 221"/>
              <a:gd name="T51" fmla="*/ 178 h 374"/>
              <a:gd name="T52" fmla="*/ 177 w 221"/>
              <a:gd name="T53" fmla="*/ 162 h 374"/>
              <a:gd name="T54" fmla="*/ 193 w 221"/>
              <a:gd name="T55" fmla="*/ 178 h 374"/>
              <a:gd name="T56" fmla="*/ 177 w 221"/>
              <a:gd name="T57" fmla="*/ 194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1" h="374">
                <a:moveTo>
                  <a:pt x="192" y="0"/>
                </a:moveTo>
                <a:cubicBezTo>
                  <a:pt x="192" y="0"/>
                  <a:pt x="192" y="0"/>
                  <a:pt x="192" y="0"/>
                </a:cubicBezTo>
                <a:cubicBezTo>
                  <a:pt x="208" y="0"/>
                  <a:pt x="221" y="13"/>
                  <a:pt x="221" y="29"/>
                </a:cubicBezTo>
                <a:cubicBezTo>
                  <a:pt x="221" y="29"/>
                  <a:pt x="221" y="29"/>
                  <a:pt x="221" y="345"/>
                </a:cubicBezTo>
                <a:cubicBezTo>
                  <a:pt x="221" y="361"/>
                  <a:pt x="208" y="374"/>
                  <a:pt x="192" y="374"/>
                </a:cubicBezTo>
                <a:cubicBezTo>
                  <a:pt x="192" y="374"/>
                  <a:pt x="192" y="374"/>
                  <a:pt x="29" y="374"/>
                </a:cubicBezTo>
                <a:cubicBezTo>
                  <a:pt x="12" y="374"/>
                  <a:pt x="0" y="361"/>
                  <a:pt x="0" y="345"/>
                </a:cubicBezTo>
                <a:cubicBezTo>
                  <a:pt x="0" y="345"/>
                  <a:pt x="0" y="345"/>
                  <a:pt x="0" y="29"/>
                </a:cubicBezTo>
                <a:cubicBezTo>
                  <a:pt x="0" y="13"/>
                  <a:pt x="12" y="0"/>
                  <a:pt x="29" y="0"/>
                </a:cubicBezTo>
                <a:lnTo>
                  <a:pt x="192" y="0"/>
                </a:lnTo>
                <a:close/>
                <a:moveTo>
                  <a:pt x="181" y="311"/>
                </a:moveTo>
                <a:cubicBezTo>
                  <a:pt x="49" y="311"/>
                  <a:pt x="49" y="311"/>
                  <a:pt x="49" y="311"/>
                </a:cubicBezTo>
                <a:cubicBezTo>
                  <a:pt x="43" y="311"/>
                  <a:pt x="38" y="306"/>
                  <a:pt x="38" y="299"/>
                </a:cubicBezTo>
                <a:cubicBezTo>
                  <a:pt x="38" y="293"/>
                  <a:pt x="43" y="288"/>
                  <a:pt x="49" y="288"/>
                </a:cubicBezTo>
                <a:cubicBezTo>
                  <a:pt x="181" y="288"/>
                  <a:pt x="181" y="288"/>
                  <a:pt x="181" y="288"/>
                </a:cubicBezTo>
                <a:cubicBezTo>
                  <a:pt x="188" y="288"/>
                  <a:pt x="193" y="293"/>
                  <a:pt x="193" y="299"/>
                </a:cubicBezTo>
                <a:cubicBezTo>
                  <a:pt x="193" y="306"/>
                  <a:pt x="188" y="311"/>
                  <a:pt x="181" y="311"/>
                </a:cubicBezTo>
                <a:close/>
                <a:moveTo>
                  <a:pt x="181" y="258"/>
                </a:moveTo>
                <a:cubicBezTo>
                  <a:pt x="49" y="258"/>
                  <a:pt x="49" y="258"/>
                  <a:pt x="49" y="258"/>
                </a:cubicBezTo>
                <a:cubicBezTo>
                  <a:pt x="43" y="258"/>
                  <a:pt x="38" y="253"/>
                  <a:pt x="38" y="246"/>
                </a:cubicBezTo>
                <a:cubicBezTo>
                  <a:pt x="38" y="240"/>
                  <a:pt x="43" y="235"/>
                  <a:pt x="49" y="235"/>
                </a:cubicBezTo>
                <a:cubicBezTo>
                  <a:pt x="181" y="235"/>
                  <a:pt x="181" y="235"/>
                  <a:pt x="181" y="235"/>
                </a:cubicBezTo>
                <a:cubicBezTo>
                  <a:pt x="188" y="235"/>
                  <a:pt x="193" y="240"/>
                  <a:pt x="193" y="246"/>
                </a:cubicBezTo>
                <a:cubicBezTo>
                  <a:pt x="193" y="253"/>
                  <a:pt x="188" y="258"/>
                  <a:pt x="181" y="258"/>
                </a:cubicBezTo>
                <a:close/>
                <a:moveTo>
                  <a:pt x="177" y="194"/>
                </a:moveTo>
                <a:cubicBezTo>
                  <a:pt x="168" y="194"/>
                  <a:pt x="161" y="187"/>
                  <a:pt x="161" y="178"/>
                </a:cubicBezTo>
                <a:cubicBezTo>
                  <a:pt x="161" y="170"/>
                  <a:pt x="168" y="162"/>
                  <a:pt x="177" y="162"/>
                </a:cubicBezTo>
                <a:cubicBezTo>
                  <a:pt x="186" y="162"/>
                  <a:pt x="193" y="170"/>
                  <a:pt x="193" y="178"/>
                </a:cubicBezTo>
                <a:cubicBezTo>
                  <a:pt x="193" y="187"/>
                  <a:pt x="186" y="194"/>
                  <a:pt x="177" y="194"/>
                </a:cubicBezTo>
                <a:close/>
              </a:path>
            </a:pathLst>
          </a:custGeom>
          <a:solidFill>
            <a:srgbClr val="595959"/>
          </a:solidFill>
          <a:ln>
            <a:noFill/>
          </a:ln>
        </p:spPr>
        <p:txBody>
          <a:bodyPr vert="horz" wrap="square" lIns="91428" tIns="45715" rIns="91428" bIns="45715" numCol="1" anchor="t" anchorCtr="0" compatLnSpc="1">
            <a:prstTxWarp prst="textNoShape">
              <a:avLst/>
            </a:prstTxWarp>
          </a:bodyPr>
          <a:lstStyle/>
          <a:p>
            <a:pPr defTabSz="913497"/>
            <a:endParaRPr lang="en-US" sz="1866" dirty="0">
              <a:solidFill>
                <a:srgbClr val="292929"/>
              </a:solidFill>
            </a:endParaRPr>
          </a:p>
        </p:txBody>
      </p:sp>
      <p:sp>
        <p:nvSpPr>
          <p:cNvPr id="61" name="Freeform 6"/>
          <p:cNvSpPr>
            <a:spLocks noEditPoints="1"/>
          </p:cNvSpPr>
          <p:nvPr/>
        </p:nvSpPr>
        <p:spPr bwMode="auto">
          <a:xfrm>
            <a:off x="4680337" y="6015905"/>
            <a:ext cx="181751" cy="308222"/>
          </a:xfrm>
          <a:custGeom>
            <a:avLst/>
            <a:gdLst>
              <a:gd name="T0" fmla="*/ 192 w 221"/>
              <a:gd name="T1" fmla="*/ 0 h 374"/>
              <a:gd name="T2" fmla="*/ 192 w 221"/>
              <a:gd name="T3" fmla="*/ 0 h 374"/>
              <a:gd name="T4" fmla="*/ 221 w 221"/>
              <a:gd name="T5" fmla="*/ 29 h 374"/>
              <a:gd name="T6" fmla="*/ 221 w 221"/>
              <a:gd name="T7" fmla="*/ 345 h 374"/>
              <a:gd name="T8" fmla="*/ 192 w 221"/>
              <a:gd name="T9" fmla="*/ 374 h 374"/>
              <a:gd name="T10" fmla="*/ 29 w 221"/>
              <a:gd name="T11" fmla="*/ 374 h 374"/>
              <a:gd name="T12" fmla="*/ 0 w 221"/>
              <a:gd name="T13" fmla="*/ 345 h 374"/>
              <a:gd name="T14" fmla="*/ 0 w 221"/>
              <a:gd name="T15" fmla="*/ 29 h 374"/>
              <a:gd name="T16" fmla="*/ 29 w 221"/>
              <a:gd name="T17" fmla="*/ 0 h 374"/>
              <a:gd name="T18" fmla="*/ 192 w 221"/>
              <a:gd name="T19" fmla="*/ 0 h 374"/>
              <a:gd name="T20" fmla="*/ 181 w 221"/>
              <a:gd name="T21" fmla="*/ 311 h 374"/>
              <a:gd name="T22" fmla="*/ 49 w 221"/>
              <a:gd name="T23" fmla="*/ 311 h 374"/>
              <a:gd name="T24" fmla="*/ 38 w 221"/>
              <a:gd name="T25" fmla="*/ 299 h 374"/>
              <a:gd name="T26" fmla="*/ 49 w 221"/>
              <a:gd name="T27" fmla="*/ 288 h 374"/>
              <a:gd name="T28" fmla="*/ 181 w 221"/>
              <a:gd name="T29" fmla="*/ 288 h 374"/>
              <a:gd name="T30" fmla="*/ 193 w 221"/>
              <a:gd name="T31" fmla="*/ 299 h 374"/>
              <a:gd name="T32" fmla="*/ 181 w 221"/>
              <a:gd name="T33" fmla="*/ 311 h 374"/>
              <a:gd name="T34" fmla="*/ 181 w 221"/>
              <a:gd name="T35" fmla="*/ 258 h 374"/>
              <a:gd name="T36" fmla="*/ 49 w 221"/>
              <a:gd name="T37" fmla="*/ 258 h 374"/>
              <a:gd name="T38" fmla="*/ 38 w 221"/>
              <a:gd name="T39" fmla="*/ 246 h 374"/>
              <a:gd name="T40" fmla="*/ 49 w 221"/>
              <a:gd name="T41" fmla="*/ 235 h 374"/>
              <a:gd name="T42" fmla="*/ 181 w 221"/>
              <a:gd name="T43" fmla="*/ 235 h 374"/>
              <a:gd name="T44" fmla="*/ 193 w 221"/>
              <a:gd name="T45" fmla="*/ 246 h 374"/>
              <a:gd name="T46" fmla="*/ 181 w 221"/>
              <a:gd name="T47" fmla="*/ 258 h 374"/>
              <a:gd name="T48" fmla="*/ 177 w 221"/>
              <a:gd name="T49" fmla="*/ 194 h 374"/>
              <a:gd name="T50" fmla="*/ 161 w 221"/>
              <a:gd name="T51" fmla="*/ 178 h 374"/>
              <a:gd name="T52" fmla="*/ 177 w 221"/>
              <a:gd name="T53" fmla="*/ 162 h 374"/>
              <a:gd name="T54" fmla="*/ 193 w 221"/>
              <a:gd name="T55" fmla="*/ 178 h 374"/>
              <a:gd name="T56" fmla="*/ 177 w 221"/>
              <a:gd name="T57" fmla="*/ 194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1" h="374">
                <a:moveTo>
                  <a:pt x="192" y="0"/>
                </a:moveTo>
                <a:cubicBezTo>
                  <a:pt x="192" y="0"/>
                  <a:pt x="192" y="0"/>
                  <a:pt x="192" y="0"/>
                </a:cubicBezTo>
                <a:cubicBezTo>
                  <a:pt x="208" y="0"/>
                  <a:pt x="221" y="13"/>
                  <a:pt x="221" y="29"/>
                </a:cubicBezTo>
                <a:cubicBezTo>
                  <a:pt x="221" y="29"/>
                  <a:pt x="221" y="29"/>
                  <a:pt x="221" y="345"/>
                </a:cubicBezTo>
                <a:cubicBezTo>
                  <a:pt x="221" y="361"/>
                  <a:pt x="208" y="374"/>
                  <a:pt x="192" y="374"/>
                </a:cubicBezTo>
                <a:cubicBezTo>
                  <a:pt x="192" y="374"/>
                  <a:pt x="192" y="374"/>
                  <a:pt x="29" y="374"/>
                </a:cubicBezTo>
                <a:cubicBezTo>
                  <a:pt x="12" y="374"/>
                  <a:pt x="0" y="361"/>
                  <a:pt x="0" y="345"/>
                </a:cubicBezTo>
                <a:cubicBezTo>
                  <a:pt x="0" y="345"/>
                  <a:pt x="0" y="345"/>
                  <a:pt x="0" y="29"/>
                </a:cubicBezTo>
                <a:cubicBezTo>
                  <a:pt x="0" y="13"/>
                  <a:pt x="12" y="0"/>
                  <a:pt x="29" y="0"/>
                </a:cubicBezTo>
                <a:lnTo>
                  <a:pt x="192" y="0"/>
                </a:lnTo>
                <a:close/>
                <a:moveTo>
                  <a:pt x="181" y="311"/>
                </a:moveTo>
                <a:cubicBezTo>
                  <a:pt x="49" y="311"/>
                  <a:pt x="49" y="311"/>
                  <a:pt x="49" y="311"/>
                </a:cubicBezTo>
                <a:cubicBezTo>
                  <a:pt x="43" y="311"/>
                  <a:pt x="38" y="306"/>
                  <a:pt x="38" y="299"/>
                </a:cubicBezTo>
                <a:cubicBezTo>
                  <a:pt x="38" y="293"/>
                  <a:pt x="43" y="288"/>
                  <a:pt x="49" y="288"/>
                </a:cubicBezTo>
                <a:cubicBezTo>
                  <a:pt x="181" y="288"/>
                  <a:pt x="181" y="288"/>
                  <a:pt x="181" y="288"/>
                </a:cubicBezTo>
                <a:cubicBezTo>
                  <a:pt x="188" y="288"/>
                  <a:pt x="193" y="293"/>
                  <a:pt x="193" y="299"/>
                </a:cubicBezTo>
                <a:cubicBezTo>
                  <a:pt x="193" y="306"/>
                  <a:pt x="188" y="311"/>
                  <a:pt x="181" y="311"/>
                </a:cubicBezTo>
                <a:close/>
                <a:moveTo>
                  <a:pt x="181" y="258"/>
                </a:moveTo>
                <a:cubicBezTo>
                  <a:pt x="49" y="258"/>
                  <a:pt x="49" y="258"/>
                  <a:pt x="49" y="258"/>
                </a:cubicBezTo>
                <a:cubicBezTo>
                  <a:pt x="43" y="258"/>
                  <a:pt x="38" y="253"/>
                  <a:pt x="38" y="246"/>
                </a:cubicBezTo>
                <a:cubicBezTo>
                  <a:pt x="38" y="240"/>
                  <a:pt x="43" y="235"/>
                  <a:pt x="49" y="235"/>
                </a:cubicBezTo>
                <a:cubicBezTo>
                  <a:pt x="181" y="235"/>
                  <a:pt x="181" y="235"/>
                  <a:pt x="181" y="235"/>
                </a:cubicBezTo>
                <a:cubicBezTo>
                  <a:pt x="188" y="235"/>
                  <a:pt x="193" y="240"/>
                  <a:pt x="193" y="246"/>
                </a:cubicBezTo>
                <a:cubicBezTo>
                  <a:pt x="193" y="253"/>
                  <a:pt x="188" y="258"/>
                  <a:pt x="181" y="258"/>
                </a:cubicBezTo>
                <a:close/>
                <a:moveTo>
                  <a:pt x="177" y="194"/>
                </a:moveTo>
                <a:cubicBezTo>
                  <a:pt x="168" y="194"/>
                  <a:pt x="161" y="187"/>
                  <a:pt x="161" y="178"/>
                </a:cubicBezTo>
                <a:cubicBezTo>
                  <a:pt x="161" y="170"/>
                  <a:pt x="168" y="162"/>
                  <a:pt x="177" y="162"/>
                </a:cubicBezTo>
                <a:cubicBezTo>
                  <a:pt x="186" y="162"/>
                  <a:pt x="193" y="170"/>
                  <a:pt x="193" y="178"/>
                </a:cubicBezTo>
                <a:cubicBezTo>
                  <a:pt x="193" y="187"/>
                  <a:pt x="186" y="194"/>
                  <a:pt x="177" y="194"/>
                </a:cubicBezTo>
                <a:close/>
              </a:path>
            </a:pathLst>
          </a:custGeom>
          <a:solidFill>
            <a:srgbClr val="595959"/>
          </a:solidFill>
          <a:ln>
            <a:noFill/>
          </a:ln>
        </p:spPr>
        <p:txBody>
          <a:bodyPr vert="horz" wrap="square" lIns="91428" tIns="45715" rIns="91428" bIns="45715" numCol="1" anchor="t" anchorCtr="0" compatLnSpc="1">
            <a:prstTxWarp prst="textNoShape">
              <a:avLst/>
            </a:prstTxWarp>
          </a:bodyPr>
          <a:lstStyle/>
          <a:p>
            <a:pPr defTabSz="913497"/>
            <a:endParaRPr lang="en-US" sz="1866" dirty="0">
              <a:solidFill>
                <a:srgbClr val="292929"/>
              </a:solidFill>
            </a:endParaRPr>
          </a:p>
        </p:txBody>
      </p:sp>
      <p:pic>
        <p:nvPicPr>
          <p:cNvPr id="10" name="Picture 9"/>
          <p:cNvPicPr>
            <a:picLocks noChangeAspect="1"/>
          </p:cNvPicPr>
          <p:nvPr/>
        </p:nvPicPr>
        <p:blipFill>
          <a:blip r:embed="rId5">
            <a:lum bright="-40000" contrast="-40000"/>
          </a:blip>
          <a:stretch>
            <a:fillRect/>
          </a:stretch>
        </p:blipFill>
        <p:spPr>
          <a:xfrm>
            <a:off x="8693026" y="4135417"/>
            <a:ext cx="828179" cy="1008218"/>
          </a:xfrm>
          <a:prstGeom prst="rect">
            <a:avLst/>
          </a:prstGeom>
        </p:spPr>
      </p:pic>
      <p:pic>
        <p:nvPicPr>
          <p:cNvPr id="11" name="Picture 10"/>
          <p:cNvPicPr>
            <a:picLocks noChangeAspect="1"/>
          </p:cNvPicPr>
          <p:nvPr/>
        </p:nvPicPr>
        <p:blipFill>
          <a:blip r:embed="rId6">
            <a:lum bright="-40000" contrast="-40000"/>
          </a:blip>
          <a:stretch>
            <a:fillRect/>
          </a:stretch>
        </p:blipFill>
        <p:spPr>
          <a:xfrm>
            <a:off x="10426853" y="4257179"/>
            <a:ext cx="918253" cy="839093"/>
          </a:xfrm>
          <a:prstGeom prst="rect">
            <a:avLst/>
          </a:prstGeom>
        </p:spPr>
      </p:pic>
      <p:pic>
        <p:nvPicPr>
          <p:cNvPr id="14" name="Picture 13"/>
          <p:cNvPicPr>
            <a:picLocks noChangeAspect="1"/>
          </p:cNvPicPr>
          <p:nvPr/>
        </p:nvPicPr>
        <p:blipFill rotWithShape="1">
          <a:blip r:embed="rId7">
            <a:duotone>
              <a:prstClr val="black"/>
              <a:schemeClr val="accent1">
                <a:lumMod val="75000"/>
                <a:tint val="45000"/>
                <a:satMod val="400000"/>
              </a:schemeClr>
            </a:duotone>
            <a:lum bright="-40000" contrast="-20000"/>
          </a:blip>
          <a:srcRect r="82617"/>
          <a:stretch/>
        </p:blipFill>
        <p:spPr>
          <a:xfrm>
            <a:off x="4363615" y="2458690"/>
            <a:ext cx="785908" cy="672780"/>
          </a:xfrm>
          <a:prstGeom prst="rect">
            <a:avLst/>
          </a:prstGeom>
        </p:spPr>
      </p:pic>
    </p:spTree>
    <p:extLst>
      <p:ext uri="{BB962C8B-B14F-4D97-AF65-F5344CB8AC3E}">
        <p14:creationId xmlns:p14="http://schemas.microsoft.com/office/powerpoint/2010/main" val="23462610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500"/>
                                        <p:tgtEl>
                                          <p:spTgt spid="4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0"/>
                                        </p:tgtEl>
                                        <p:attrNameLst>
                                          <p:attrName>style.visibility</p:attrName>
                                        </p:attrNameLst>
                                      </p:cBhvr>
                                      <p:to>
                                        <p:strVal val="visible"/>
                                      </p:to>
                                    </p:set>
                                    <p:animEffect transition="in" filter="fade">
                                      <p:cBhvr>
                                        <p:cTn id="18" dur="500"/>
                                        <p:tgtEl>
                                          <p:spTgt spid="30"/>
                                        </p:tgtEl>
                                      </p:cBhvr>
                                    </p:animEffect>
                                  </p:childTnLst>
                                </p:cTn>
                              </p:par>
                              <p:par>
                                <p:cTn id="19" presetID="10" presetClass="entr" presetSubtype="0" fill="hold" nodeType="withEffect">
                                  <p:stCondLst>
                                    <p:cond delay="0"/>
                                  </p:stCondLst>
                                  <p:childTnLst>
                                    <p:set>
                                      <p:cBhvr>
                                        <p:cTn id="20" dur="1" fill="hold">
                                          <p:stCondLst>
                                            <p:cond delay="0"/>
                                          </p:stCondLst>
                                        </p:cTn>
                                        <p:tgtEl>
                                          <p:spTgt spid="6148"/>
                                        </p:tgtEl>
                                        <p:attrNameLst>
                                          <p:attrName>style.visibility</p:attrName>
                                        </p:attrNameLst>
                                      </p:cBhvr>
                                      <p:to>
                                        <p:strVal val="visible"/>
                                      </p:to>
                                    </p:set>
                                    <p:animEffect transition="in" filter="fade">
                                      <p:cBhvr>
                                        <p:cTn id="21" dur="500"/>
                                        <p:tgtEl>
                                          <p:spTgt spid="614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54"/>
                                        </p:tgtEl>
                                        <p:attrNameLst>
                                          <p:attrName>style.visibility</p:attrName>
                                        </p:attrNameLst>
                                      </p:cBhvr>
                                      <p:to>
                                        <p:strVal val="visible"/>
                                      </p:to>
                                    </p:set>
                                    <p:animEffect transition="in" filter="fade">
                                      <p:cBhvr>
                                        <p:cTn id="24" dur="500"/>
                                        <p:tgtEl>
                                          <p:spTgt spid="54"/>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3"/>
                                        </p:tgtEl>
                                        <p:attrNameLst>
                                          <p:attrName>style.visibility</p:attrName>
                                        </p:attrNameLst>
                                      </p:cBhvr>
                                      <p:to>
                                        <p:strVal val="visible"/>
                                      </p:to>
                                    </p:set>
                                    <p:animEffect transition="in" filter="fade">
                                      <p:cBhvr>
                                        <p:cTn id="27" dur="500"/>
                                        <p:tgtEl>
                                          <p:spTgt spid="33"/>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57"/>
                                        </p:tgtEl>
                                        <p:attrNameLst>
                                          <p:attrName>style.visibility</p:attrName>
                                        </p:attrNameLst>
                                      </p:cBhvr>
                                      <p:to>
                                        <p:strVal val="visible"/>
                                      </p:to>
                                    </p:set>
                                    <p:animEffect transition="in" filter="fade">
                                      <p:cBhvr>
                                        <p:cTn id="30" dur="500"/>
                                        <p:tgtEl>
                                          <p:spTgt spid="57"/>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58"/>
                                        </p:tgtEl>
                                        <p:attrNameLst>
                                          <p:attrName>style.visibility</p:attrName>
                                        </p:attrNameLst>
                                      </p:cBhvr>
                                      <p:to>
                                        <p:strVal val="visible"/>
                                      </p:to>
                                    </p:set>
                                    <p:animEffect transition="in" filter="fade">
                                      <p:cBhvr>
                                        <p:cTn id="33" dur="500"/>
                                        <p:tgtEl>
                                          <p:spTgt spid="58"/>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59"/>
                                        </p:tgtEl>
                                        <p:attrNameLst>
                                          <p:attrName>style.visibility</p:attrName>
                                        </p:attrNameLst>
                                      </p:cBhvr>
                                      <p:to>
                                        <p:strVal val="visible"/>
                                      </p:to>
                                    </p:set>
                                    <p:animEffect transition="in" filter="fade">
                                      <p:cBhvr>
                                        <p:cTn id="36" dur="500"/>
                                        <p:tgtEl>
                                          <p:spTgt spid="59"/>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60"/>
                                        </p:tgtEl>
                                        <p:attrNameLst>
                                          <p:attrName>style.visibility</p:attrName>
                                        </p:attrNameLst>
                                      </p:cBhvr>
                                      <p:to>
                                        <p:strVal val="visible"/>
                                      </p:to>
                                    </p:set>
                                    <p:animEffect transition="in" filter="fade">
                                      <p:cBhvr>
                                        <p:cTn id="39" dur="500"/>
                                        <p:tgtEl>
                                          <p:spTgt spid="60"/>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61"/>
                                        </p:tgtEl>
                                        <p:attrNameLst>
                                          <p:attrName>style.visibility</p:attrName>
                                        </p:attrNameLst>
                                      </p:cBhvr>
                                      <p:to>
                                        <p:strVal val="visible"/>
                                      </p:to>
                                    </p:set>
                                    <p:animEffect transition="in" filter="fade">
                                      <p:cBhvr>
                                        <p:cTn id="42" dur="500"/>
                                        <p:tgtEl>
                                          <p:spTgt spid="61"/>
                                        </p:tgtEl>
                                      </p:cBhvr>
                                    </p:animEffect>
                                  </p:childTnLst>
                                </p:cTn>
                              </p:par>
                              <p:par>
                                <p:cTn id="43" presetID="10" presetClass="entr" presetSubtype="0" fill="hold" nodeType="withEffect">
                                  <p:stCondLst>
                                    <p:cond delay="0"/>
                                  </p:stCondLst>
                                  <p:childTnLst>
                                    <p:set>
                                      <p:cBhvr>
                                        <p:cTn id="44" dur="1" fill="hold">
                                          <p:stCondLst>
                                            <p:cond delay="0"/>
                                          </p:stCondLst>
                                        </p:cTn>
                                        <p:tgtEl>
                                          <p:spTgt spid="14"/>
                                        </p:tgtEl>
                                        <p:attrNameLst>
                                          <p:attrName>style.visibility</p:attrName>
                                        </p:attrNameLst>
                                      </p:cBhvr>
                                      <p:to>
                                        <p:strVal val="visible"/>
                                      </p:to>
                                    </p:set>
                                    <p:animEffect transition="in" filter="fade">
                                      <p:cBhvr>
                                        <p:cTn id="45" dur="500"/>
                                        <p:tgtEl>
                                          <p:spTgt spid="14"/>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53"/>
                                        </p:tgtEl>
                                        <p:attrNameLst>
                                          <p:attrName>style.visibility</p:attrName>
                                        </p:attrNameLst>
                                      </p:cBhvr>
                                      <p:to>
                                        <p:strVal val="visible"/>
                                      </p:to>
                                    </p:set>
                                    <p:animEffect transition="in" filter="fade">
                                      <p:cBhvr>
                                        <p:cTn id="50" dur="500"/>
                                        <p:tgtEl>
                                          <p:spTgt spid="53"/>
                                        </p:tgtEl>
                                      </p:cBhvr>
                                    </p:animEffect>
                                  </p:childTnLst>
                                </p:cTn>
                              </p:par>
                              <p:par>
                                <p:cTn id="51" presetID="10" presetClass="entr" presetSubtype="0" fill="hold" nodeType="withEffect">
                                  <p:stCondLst>
                                    <p:cond delay="0"/>
                                  </p:stCondLst>
                                  <p:childTnLst>
                                    <p:set>
                                      <p:cBhvr>
                                        <p:cTn id="52" dur="1" fill="hold">
                                          <p:stCondLst>
                                            <p:cond delay="0"/>
                                          </p:stCondLst>
                                        </p:cTn>
                                        <p:tgtEl>
                                          <p:spTgt spid="52"/>
                                        </p:tgtEl>
                                        <p:attrNameLst>
                                          <p:attrName>style.visibility</p:attrName>
                                        </p:attrNameLst>
                                      </p:cBhvr>
                                      <p:to>
                                        <p:strVal val="visible"/>
                                      </p:to>
                                    </p:set>
                                    <p:animEffect transition="in" filter="fade">
                                      <p:cBhvr>
                                        <p:cTn id="53" dur="500"/>
                                        <p:tgtEl>
                                          <p:spTgt spid="52"/>
                                        </p:tgtEl>
                                      </p:cBhvr>
                                    </p:animEffect>
                                  </p:childTnLst>
                                </p:cTn>
                              </p:par>
                              <p:par>
                                <p:cTn id="54" presetID="10" presetClass="entr" presetSubtype="0" fill="hold" nodeType="withEffect">
                                  <p:stCondLst>
                                    <p:cond delay="0"/>
                                  </p:stCondLst>
                                  <p:childTnLst>
                                    <p:set>
                                      <p:cBhvr>
                                        <p:cTn id="55" dur="1" fill="hold">
                                          <p:stCondLst>
                                            <p:cond delay="0"/>
                                          </p:stCondLst>
                                        </p:cTn>
                                        <p:tgtEl>
                                          <p:spTgt spid="10"/>
                                        </p:tgtEl>
                                        <p:attrNameLst>
                                          <p:attrName>style.visibility</p:attrName>
                                        </p:attrNameLst>
                                      </p:cBhvr>
                                      <p:to>
                                        <p:strVal val="visible"/>
                                      </p:to>
                                    </p:set>
                                    <p:animEffect transition="in" filter="fade">
                                      <p:cBhvr>
                                        <p:cTn id="56" dur="500"/>
                                        <p:tgtEl>
                                          <p:spTgt spid="10"/>
                                        </p:tgtEl>
                                      </p:cBhvr>
                                    </p:animEffect>
                                  </p:childTnLst>
                                </p:cTn>
                              </p:par>
                              <p:par>
                                <p:cTn id="57" presetID="10" presetClass="entr" presetSubtype="0" fill="hold" nodeType="withEffect">
                                  <p:stCondLst>
                                    <p:cond delay="0"/>
                                  </p:stCondLst>
                                  <p:childTnLst>
                                    <p:set>
                                      <p:cBhvr>
                                        <p:cTn id="58" dur="1" fill="hold">
                                          <p:stCondLst>
                                            <p:cond delay="0"/>
                                          </p:stCondLst>
                                        </p:cTn>
                                        <p:tgtEl>
                                          <p:spTgt spid="11"/>
                                        </p:tgtEl>
                                        <p:attrNameLst>
                                          <p:attrName>style.visibility</p:attrName>
                                        </p:attrNameLst>
                                      </p:cBhvr>
                                      <p:to>
                                        <p:strVal val="visible"/>
                                      </p:to>
                                    </p:set>
                                    <p:animEffect transition="in" filter="fade">
                                      <p:cBhvr>
                                        <p:cTn id="5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30" grpId="0"/>
      <p:bldP spid="54" grpId="0"/>
      <p:bldP spid="33" grpId="0"/>
      <p:bldP spid="57" grpId="0" animBg="1"/>
      <p:bldP spid="58" grpId="0" animBg="1"/>
      <p:bldP spid="59" grpId="0" animBg="1"/>
      <p:bldP spid="60" grpId="0" animBg="1"/>
      <p:bldP spid="61"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01636" y="2292617"/>
            <a:ext cx="3257691" cy="1513135"/>
          </a:xfrm>
          <a:prstGeom prst="rect">
            <a:avLst/>
          </a:prstGeom>
        </p:spPr>
      </p:pic>
      <p:sp>
        <p:nvSpPr>
          <p:cNvPr id="2" name="Title 1"/>
          <p:cNvSpPr>
            <a:spLocks noGrp="1"/>
          </p:cNvSpPr>
          <p:nvPr>
            <p:ph type="title"/>
          </p:nvPr>
        </p:nvSpPr>
        <p:spPr/>
        <p:txBody>
          <a:bodyPr/>
          <a:lstStyle/>
          <a:p>
            <a:r>
              <a:rPr lang="es-AR" sz="5400" dirty="0" smtClean="0">
                <a:solidFill>
                  <a:schemeClr val="tx1"/>
                </a:solidFill>
              </a:rPr>
              <a:t>Imágenes Disponibles en Galería</a:t>
            </a:r>
            <a:endParaRPr lang="es-AR" sz="5400" dirty="0">
              <a:solidFill>
                <a:schemeClr val="tx1"/>
              </a:solidFill>
            </a:endParaRPr>
          </a:p>
        </p:txBody>
      </p:sp>
      <p:sp>
        <p:nvSpPr>
          <p:cNvPr id="3" name="Text Placeholder 2"/>
          <p:cNvSpPr>
            <a:spLocks noGrp="1"/>
          </p:cNvSpPr>
          <p:nvPr>
            <p:ph type="body" sz="quarter" idx="4294967295"/>
          </p:nvPr>
        </p:nvSpPr>
        <p:spPr>
          <a:xfrm>
            <a:off x="3034597" y="1354229"/>
            <a:ext cx="4965700" cy="2486812"/>
          </a:xfrm>
        </p:spPr>
        <p:txBody>
          <a:bodyPr/>
          <a:lstStyle/>
          <a:p>
            <a:pPr marL="0" indent="0">
              <a:buNone/>
            </a:pPr>
            <a:r>
              <a:rPr lang="en-US" sz="4400" spc="-51" dirty="0">
                <a:solidFill>
                  <a:schemeClr val="tx2"/>
                </a:solidFill>
                <a:cs typeface="Segoe UI Light" pitchFamily="34" charset="0"/>
              </a:rPr>
              <a:t>Microsoft</a:t>
            </a:r>
          </a:p>
          <a:p>
            <a:pPr marL="0" indent="0">
              <a:buNone/>
            </a:pPr>
            <a:r>
              <a:rPr lang="en-US" sz="2000" dirty="0">
                <a:solidFill>
                  <a:schemeClr val="tx1"/>
                </a:solidFill>
                <a:latin typeface="+mj-lt"/>
              </a:rPr>
              <a:t>Windows Server 2008 R2</a:t>
            </a:r>
          </a:p>
          <a:p>
            <a:pPr marL="0" indent="0">
              <a:buNone/>
            </a:pPr>
            <a:r>
              <a:rPr lang="en-US" sz="2000" dirty="0">
                <a:solidFill>
                  <a:schemeClr val="tx1"/>
                </a:solidFill>
                <a:latin typeface="+mj-lt"/>
              </a:rPr>
              <a:t>SQL Server </a:t>
            </a:r>
            <a:r>
              <a:rPr lang="en-US" sz="2000" dirty="0" err="1">
                <a:solidFill>
                  <a:schemeClr val="tx1"/>
                </a:solidFill>
                <a:latin typeface="+mj-lt"/>
              </a:rPr>
              <a:t>Eval</a:t>
            </a:r>
            <a:r>
              <a:rPr lang="en-US" sz="2000" dirty="0">
                <a:solidFill>
                  <a:schemeClr val="tx1"/>
                </a:solidFill>
                <a:latin typeface="+mj-lt"/>
              </a:rPr>
              <a:t> 2012</a:t>
            </a:r>
          </a:p>
          <a:p>
            <a:pPr marL="0" indent="0">
              <a:buNone/>
            </a:pPr>
            <a:r>
              <a:rPr lang="en-US" sz="2000" dirty="0">
                <a:solidFill>
                  <a:schemeClr val="tx1"/>
                </a:solidFill>
                <a:latin typeface="+mj-lt"/>
              </a:rPr>
              <a:t>Windows Server 2012</a:t>
            </a:r>
          </a:p>
          <a:p>
            <a:pPr marL="0" indent="0">
              <a:buNone/>
            </a:pPr>
            <a:r>
              <a:rPr lang="en-US" sz="2000" dirty="0" err="1">
                <a:solidFill>
                  <a:schemeClr val="tx1"/>
                </a:solidFill>
                <a:latin typeface="+mj-lt"/>
              </a:rPr>
              <a:t>Biztalk</a:t>
            </a:r>
            <a:r>
              <a:rPr lang="en-US" sz="2000" dirty="0">
                <a:solidFill>
                  <a:schemeClr val="tx1"/>
                </a:solidFill>
                <a:latin typeface="+mj-lt"/>
              </a:rPr>
              <a:t> Server 2013 </a:t>
            </a:r>
            <a:r>
              <a:rPr lang="en-US" sz="2000" dirty="0" smtClean="0">
                <a:solidFill>
                  <a:schemeClr val="tx1"/>
                </a:solidFill>
                <a:latin typeface="+mj-lt"/>
              </a:rPr>
              <a:t>Beta</a:t>
            </a:r>
          </a:p>
          <a:p>
            <a:pPr marL="0" indent="0">
              <a:buNone/>
            </a:pPr>
            <a:r>
              <a:rPr lang="en-US" sz="2000" dirty="0" smtClean="0">
                <a:solidFill>
                  <a:schemeClr val="tx1"/>
                </a:solidFill>
              </a:rPr>
              <a:t>SharePoint Server 2013 Trial</a:t>
            </a:r>
            <a:endParaRPr lang="en-US" sz="2000" dirty="0">
              <a:solidFill>
                <a:schemeClr val="tx1"/>
              </a:solidFill>
              <a:latin typeface="+mj-lt"/>
            </a:endParaRPr>
          </a:p>
        </p:txBody>
      </p:sp>
      <p:sp>
        <p:nvSpPr>
          <p:cNvPr id="4" name="Text Placeholder 2"/>
          <p:cNvSpPr txBox="1">
            <a:spLocks/>
          </p:cNvSpPr>
          <p:nvPr/>
        </p:nvSpPr>
        <p:spPr>
          <a:xfrm>
            <a:off x="3148973" y="3862323"/>
            <a:ext cx="6081149" cy="2963888"/>
          </a:xfrm>
          <a:prstGeom prst="rect">
            <a:avLst/>
          </a:prstGeom>
        </p:spPr>
        <p:txBody>
          <a:bodyPr vert="horz" wrap="square" lIns="0" tIns="0" rIns="0" bIns="0" rtlCol="0">
            <a:spAutoFit/>
          </a:bodyPr>
          <a:lstStyle>
            <a:lvl1pPr marL="0" indent="0" algn="l" defTabSz="914363" rtl="0" eaLnBrk="1" latinLnBrk="0" hangingPunct="1">
              <a:lnSpc>
                <a:spcPct val="90000"/>
              </a:lnSpc>
              <a:spcBef>
                <a:spcPts val="0"/>
              </a:spcBef>
              <a:spcAft>
                <a:spcPts val="900"/>
              </a:spcAft>
              <a:buSzPct val="90000"/>
              <a:buFont typeface="Arial" pitchFamily="34" charset="0"/>
              <a:buNone/>
              <a:defRPr sz="4000" kern="1200" spc="-100" baseline="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Segoe UI Light" pitchFamily="34" charset="0"/>
                <a:ea typeface="+mn-ea"/>
                <a:cs typeface="+mn-cs"/>
              </a:defRPr>
            </a:lvl1pPr>
            <a:lvl2pPr marL="0" indent="0" algn="l" defTabSz="914363" rtl="0" eaLnBrk="1" latinLnBrk="0" hangingPunct="1">
              <a:lnSpc>
                <a:spcPct val="90000"/>
              </a:lnSpc>
              <a:spcBef>
                <a:spcPts val="0"/>
              </a:spcBef>
              <a:spcAft>
                <a:spcPts val="400"/>
              </a:spcAft>
              <a:buSzPct val="90000"/>
              <a:buFont typeface="Arial" pitchFamily="34" charset="0"/>
              <a:buNone/>
              <a:tabLst>
                <a:tab pos="630238" algn="l"/>
              </a:tabLst>
              <a:defRPr sz="2000" kern="1200" spc="-50" baseline="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0" indent="0" algn="l" defTabSz="914363" rtl="0" eaLnBrk="1" latinLnBrk="0" hangingPunct="1">
              <a:lnSpc>
                <a:spcPct val="90000"/>
              </a:lnSpc>
              <a:spcBef>
                <a:spcPts val="0"/>
              </a:spcBef>
              <a:spcAft>
                <a:spcPts val="400"/>
              </a:spcAft>
              <a:buSzPct val="90000"/>
              <a:buFont typeface="Arial" pitchFamily="34" charset="0"/>
              <a:buNone/>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0" indent="0" algn="l" defTabSz="914363" rtl="0" eaLnBrk="1" latinLnBrk="0" hangingPunct="1">
              <a:lnSpc>
                <a:spcPct val="90000"/>
              </a:lnSpc>
              <a:spcBef>
                <a:spcPts val="0"/>
              </a:spcBef>
              <a:spcAft>
                <a:spcPts val="400"/>
              </a:spcAft>
              <a:buSzPct val="90000"/>
              <a:buFont typeface="Arial" pitchFamily="34" charset="0"/>
              <a:buNone/>
              <a:tabLst>
                <a:tab pos="914400"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0" indent="0" algn="l" defTabSz="914363" rtl="0" eaLnBrk="1" latinLnBrk="0" hangingPunct="1">
              <a:lnSpc>
                <a:spcPct val="90000"/>
              </a:lnSpc>
              <a:spcBef>
                <a:spcPts val="0"/>
              </a:spcBef>
              <a:spcAft>
                <a:spcPts val="400"/>
              </a:spcAft>
              <a:buSzPct val="90000"/>
              <a:buFont typeface="Arial" pitchFamily="34" charset="0"/>
              <a:buNone/>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4400" spc="-51" dirty="0">
                <a:solidFill>
                  <a:schemeClr val="tx2"/>
                </a:solidFill>
                <a:cs typeface="Segoe UI Light" pitchFamily="34" charset="0"/>
              </a:rPr>
              <a:t>Open Source</a:t>
            </a:r>
          </a:p>
          <a:p>
            <a:r>
              <a:rPr lang="en-US" sz="2000" dirty="0" err="1">
                <a:solidFill>
                  <a:schemeClr val="tx1"/>
                </a:solidFill>
                <a:latin typeface="+mj-lt"/>
              </a:rPr>
              <a:t>OpenSUSE</a:t>
            </a:r>
            <a:r>
              <a:rPr lang="en-US" sz="2000" dirty="0">
                <a:solidFill>
                  <a:schemeClr val="tx1"/>
                </a:solidFill>
                <a:latin typeface="+mj-lt"/>
              </a:rPr>
              <a:t> 12.2</a:t>
            </a:r>
          </a:p>
          <a:p>
            <a:r>
              <a:rPr lang="en-US" sz="2000" dirty="0" err="1">
                <a:solidFill>
                  <a:schemeClr val="tx1"/>
                </a:solidFill>
                <a:latin typeface="+mj-lt"/>
              </a:rPr>
              <a:t>CentOS</a:t>
            </a:r>
            <a:r>
              <a:rPr lang="en-US" sz="2000" dirty="0">
                <a:solidFill>
                  <a:schemeClr val="tx1"/>
                </a:solidFill>
                <a:latin typeface="+mj-lt"/>
              </a:rPr>
              <a:t> 6.3</a:t>
            </a:r>
          </a:p>
          <a:p>
            <a:r>
              <a:rPr lang="en-US" sz="2000" dirty="0">
                <a:solidFill>
                  <a:schemeClr val="tx1"/>
                </a:solidFill>
                <a:latin typeface="+mj-lt"/>
              </a:rPr>
              <a:t>Ubuntu 12.04/12.10</a:t>
            </a:r>
          </a:p>
          <a:p>
            <a:r>
              <a:rPr lang="en-US" sz="2000" dirty="0">
                <a:solidFill>
                  <a:schemeClr val="tx1"/>
                </a:solidFill>
                <a:latin typeface="+mj-lt"/>
              </a:rPr>
              <a:t>SUSE Linux Enterprise Server 11 </a:t>
            </a:r>
            <a:r>
              <a:rPr lang="en-US" sz="2000" dirty="0" smtClean="0">
                <a:solidFill>
                  <a:schemeClr val="tx1"/>
                </a:solidFill>
                <a:latin typeface="+mj-lt"/>
              </a:rPr>
              <a:t>SP2</a:t>
            </a:r>
          </a:p>
          <a:p>
            <a:r>
              <a:rPr lang="en-US" sz="2000" dirty="0" smtClean="0">
                <a:solidFill>
                  <a:schemeClr val="tx1"/>
                </a:solidFill>
                <a:latin typeface="+mj-lt"/>
              </a:rPr>
              <a:t>Oracle Database  12c EE</a:t>
            </a:r>
          </a:p>
          <a:p>
            <a:r>
              <a:rPr lang="en-US" sz="2000" dirty="0" smtClean="0">
                <a:solidFill>
                  <a:schemeClr val="tx1"/>
                </a:solidFill>
                <a:latin typeface="+mj-lt"/>
              </a:rPr>
              <a:t>Oracle Linux 6.4.0.0.0</a:t>
            </a:r>
            <a:endParaRPr lang="en-US" sz="2000" dirty="0">
              <a:solidFill>
                <a:schemeClr val="tx1"/>
              </a:solidFill>
              <a:latin typeface="+mj-lt"/>
            </a:endParaRPr>
          </a:p>
        </p:txBody>
      </p:sp>
      <p:pic>
        <p:nvPicPr>
          <p:cNvPr id="8" name="Picture 4" descr="https://windows.azure-test.net/Content/VirtualMachines/Images/Linux_120.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7744" y="4327592"/>
            <a:ext cx="2085895" cy="208589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5690" y="1529669"/>
            <a:ext cx="2110004" cy="2068222"/>
          </a:xfrm>
          <a:prstGeom prst="rect">
            <a:avLst/>
          </a:prstGeom>
        </p:spPr>
      </p:pic>
      <p:pic>
        <p:nvPicPr>
          <p:cNvPr id="6" name="Picture 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478271" y="1354229"/>
            <a:ext cx="2403116" cy="1508400"/>
          </a:xfrm>
          <a:prstGeom prst="rect">
            <a:avLst/>
          </a:prstGeom>
        </p:spPr>
      </p:pic>
      <p:pic>
        <p:nvPicPr>
          <p:cNvPr id="9" name="Picture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230122" y="1345639"/>
            <a:ext cx="2437930" cy="727727"/>
          </a:xfrm>
          <a:prstGeom prst="rect">
            <a:avLst/>
          </a:prstGeom>
        </p:spPr>
      </p:pic>
      <p:pic>
        <p:nvPicPr>
          <p:cNvPr id="14" name="Picture 13"/>
          <p:cNvPicPr>
            <a:picLocks noChangeAspect="1"/>
          </p:cNvPicPr>
          <p:nvPr/>
        </p:nvPicPr>
        <p:blipFill>
          <a:blip r:embed="rId8"/>
          <a:stretch>
            <a:fillRect/>
          </a:stretch>
        </p:blipFill>
        <p:spPr>
          <a:xfrm>
            <a:off x="7132312" y="6095168"/>
            <a:ext cx="3118143" cy="532537"/>
          </a:xfrm>
          <a:prstGeom prst="rect">
            <a:avLst/>
          </a:prstGeom>
        </p:spPr>
      </p:pic>
      <p:pic>
        <p:nvPicPr>
          <p:cNvPr id="15" name="Picture 10" descr="http://t1.gstatic.com/images?q=tbn:ANd9GcSKCjha-gRtSSL5ZPRaclGXFgJhRdGQK-dl6jOZJCr_LuzIJQoPgg"/>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r="742" b="1045"/>
          <a:stretch/>
        </p:blipFill>
        <p:spPr bwMode="auto">
          <a:xfrm>
            <a:off x="6686902" y="4089735"/>
            <a:ext cx="1860046" cy="1192092"/>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6" name="Picture 15"/>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380152" y="4619093"/>
            <a:ext cx="1805013" cy="1163231"/>
          </a:xfrm>
          <a:prstGeom prst="rect">
            <a:avLst/>
          </a:prstGeom>
        </p:spPr>
      </p:pic>
    </p:spTree>
    <p:extLst>
      <p:ext uri="{BB962C8B-B14F-4D97-AF65-F5344CB8AC3E}">
        <p14:creationId xmlns:p14="http://schemas.microsoft.com/office/powerpoint/2010/main" val="41119905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bwMode="auto">
          <a:xfrm>
            <a:off x="3543028" y="1345215"/>
            <a:ext cx="7695487" cy="240897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62" tIns="60931" rIns="121862" bIns="60931" numCol="1" rtlCol="0" anchor="ctr" anchorCtr="0" compatLnSpc="1">
            <a:prstTxWarp prst="textNoShape">
              <a:avLst/>
            </a:prstTxWarp>
          </a:bodyPr>
          <a:lstStyle/>
          <a:p>
            <a:pPr algn="ctr" defTabSz="1218291" fontAlgn="base">
              <a:spcBef>
                <a:spcPct val="0"/>
              </a:spcBef>
              <a:spcAft>
                <a:spcPct val="0"/>
              </a:spcAft>
            </a:pPr>
            <a:endParaRPr lang="en-US" sz="2933"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s-AR" sz="5400" dirty="0" smtClean="0"/>
              <a:t>Discos e Imágenes</a:t>
            </a:r>
            <a:endParaRPr lang="es-AR" sz="5400" dirty="0"/>
          </a:p>
        </p:txBody>
      </p:sp>
      <p:grpSp>
        <p:nvGrpSpPr>
          <p:cNvPr id="6" name="Group 5"/>
          <p:cNvGrpSpPr/>
          <p:nvPr/>
        </p:nvGrpSpPr>
        <p:grpSpPr>
          <a:xfrm>
            <a:off x="1106087" y="1345215"/>
            <a:ext cx="2343960" cy="2408979"/>
            <a:chOff x="829782" y="750015"/>
            <a:chExt cx="1758428" cy="1807205"/>
          </a:xfrm>
        </p:grpSpPr>
        <p:sp>
          <p:nvSpPr>
            <p:cNvPr id="27" name="Rectangle 26"/>
            <p:cNvSpPr/>
            <p:nvPr/>
          </p:nvSpPr>
          <p:spPr bwMode="auto">
            <a:xfrm>
              <a:off x="829782" y="750015"/>
              <a:ext cx="1758428" cy="1807205"/>
            </a:xfrm>
            <a:prstGeom prst="rect">
              <a:avLst/>
            </a:prstGeom>
            <a:solidFill>
              <a:schemeClr val="accent2"/>
            </a:solidFill>
            <a:ln w="9525" cap="flat" cmpd="sng" algn="ctr">
              <a:noFill/>
              <a:prstDash val="solid"/>
              <a:headEnd type="none" w="med" len="med"/>
              <a:tailEnd type="none" w="med" len="med"/>
            </a:ln>
            <a:effectLst/>
          </p:spPr>
          <p:txBody>
            <a:bodyPr vert="horz" wrap="square" lIns="121878" tIns="121878" rIns="121878" bIns="121878" numCol="1" rtlCol="0" anchor="t" anchorCtr="0" compatLnSpc="1">
              <a:prstTxWarp prst="textNoShape">
                <a:avLst/>
              </a:prstTxWarp>
            </a:bodyPr>
            <a:lstStyle/>
            <a:p>
              <a:pPr lvl="0">
                <a:lnSpc>
                  <a:spcPct val="90000"/>
                </a:lnSpc>
                <a:buSzPct val="90000"/>
                <a:defRPr/>
              </a:pPr>
              <a:r>
                <a:rPr lang="es-AR" sz="3199" b="1" u="sng" kern="0" dirty="0" smtClean="0">
                  <a:gradFill>
                    <a:gsLst>
                      <a:gs pos="85000">
                        <a:srgbClr val="FFFFFF"/>
                      </a:gs>
                      <a:gs pos="0">
                        <a:srgbClr val="FFFFFF"/>
                      </a:gs>
                    </a:gsLst>
                    <a:lin ang="5400000" scaled="0"/>
                  </a:gradFill>
                  <a:latin typeface="Segoe UI Light" pitchFamily="34" charset="0"/>
                  <a:ea typeface="Segoe UI" pitchFamily="34" charset="0"/>
                  <a:cs typeface="Segoe UI" pitchFamily="34" charset="0"/>
                </a:rPr>
                <a:t>Imágenes</a:t>
              </a:r>
              <a:endParaRPr lang="en-US" sz="1333" b="1"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endParaRPr>
            </a:p>
            <a:p>
              <a:pPr marL="380841" indent="-380841">
                <a:lnSpc>
                  <a:spcPct val="90000"/>
                </a:lnSpc>
                <a:buSzPct val="90000"/>
                <a:buFont typeface="Arial" pitchFamily="34" charset="0"/>
                <a:buChar char="•"/>
                <a:defRPr/>
              </a:pPr>
              <a:r>
                <a:rPr lang="en-US" sz="2133" b="1"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Microsoft</a:t>
              </a:r>
            </a:p>
            <a:p>
              <a:pPr marL="380841" indent="-380841">
                <a:lnSpc>
                  <a:spcPct val="90000"/>
                </a:lnSpc>
                <a:buSzPct val="90000"/>
                <a:buFont typeface="Arial" pitchFamily="34" charset="0"/>
                <a:buChar char="•"/>
                <a:defRPr/>
              </a:pPr>
              <a:r>
                <a:rPr lang="en-US" sz="2133" b="1"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Partner </a:t>
              </a:r>
            </a:p>
            <a:p>
              <a:pPr marL="380841" indent="-380841">
                <a:lnSpc>
                  <a:spcPct val="90000"/>
                </a:lnSpc>
                <a:buSzPct val="90000"/>
                <a:buFont typeface="Arial" pitchFamily="34" charset="0"/>
                <a:buChar char="•"/>
                <a:defRPr/>
              </a:pPr>
              <a:r>
                <a:rPr lang="en-US" sz="2133" b="1" kern="0" dirty="0" err="1" smtClean="0">
                  <a:gradFill>
                    <a:gsLst>
                      <a:gs pos="85000">
                        <a:srgbClr val="FFFFFF"/>
                      </a:gs>
                      <a:gs pos="0">
                        <a:srgbClr val="FFFFFF"/>
                      </a:gs>
                    </a:gsLst>
                    <a:lin ang="5400000" scaled="0"/>
                  </a:gradFill>
                  <a:latin typeface="Segoe UI Light" pitchFamily="34" charset="0"/>
                  <a:ea typeface="Segoe UI" pitchFamily="34" charset="0"/>
                  <a:cs typeface="Segoe UI" pitchFamily="34" charset="0"/>
                </a:rPr>
                <a:t>Usuario</a:t>
              </a:r>
              <a:endParaRPr lang="en-US" sz="2133" b="1"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endParaRPr>
            </a:p>
          </p:txBody>
        </p:sp>
        <p:sp>
          <p:nvSpPr>
            <p:cNvPr id="28" name="Freeform 79"/>
            <p:cNvSpPr>
              <a:spLocks noEditPoints="1"/>
            </p:cNvSpPr>
            <p:nvPr/>
          </p:nvSpPr>
          <p:spPr bwMode="black">
            <a:xfrm>
              <a:off x="955079" y="2086919"/>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703" tIns="54851" rIns="109703" bIns="54851" numCol="1" anchor="t" anchorCtr="0" compatLnSpc="1">
              <a:prstTxWarp prst="textNoShape">
                <a:avLst/>
              </a:prstTxWarp>
            </a:bodyPr>
            <a:lstStyle/>
            <a:p>
              <a:endParaRPr lang="en-US" sz="2133" dirty="0"/>
            </a:p>
          </p:txBody>
        </p:sp>
        <p:sp>
          <p:nvSpPr>
            <p:cNvPr id="30" name="Freeform 79"/>
            <p:cNvSpPr>
              <a:spLocks noEditPoints="1"/>
            </p:cNvSpPr>
            <p:nvPr/>
          </p:nvSpPr>
          <p:spPr bwMode="black">
            <a:xfrm>
              <a:off x="1387219" y="2086919"/>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703" tIns="54851" rIns="109703" bIns="54851" numCol="1" anchor="t" anchorCtr="0" compatLnSpc="1">
              <a:prstTxWarp prst="textNoShape">
                <a:avLst/>
              </a:prstTxWarp>
            </a:bodyPr>
            <a:lstStyle/>
            <a:p>
              <a:endParaRPr lang="en-US" sz="2133" dirty="0"/>
            </a:p>
          </p:txBody>
        </p:sp>
        <p:sp>
          <p:nvSpPr>
            <p:cNvPr id="32" name="Freeform 79"/>
            <p:cNvSpPr>
              <a:spLocks noEditPoints="1"/>
            </p:cNvSpPr>
            <p:nvPr/>
          </p:nvSpPr>
          <p:spPr bwMode="black">
            <a:xfrm>
              <a:off x="1801433" y="2094653"/>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703" tIns="54851" rIns="109703" bIns="54851" numCol="1" anchor="t" anchorCtr="0" compatLnSpc="1">
              <a:prstTxWarp prst="textNoShape">
                <a:avLst/>
              </a:prstTxWarp>
            </a:bodyPr>
            <a:lstStyle/>
            <a:p>
              <a:endParaRPr lang="en-US" sz="2133" dirty="0"/>
            </a:p>
          </p:txBody>
        </p:sp>
        <p:sp>
          <p:nvSpPr>
            <p:cNvPr id="38" name="Freeform 79"/>
            <p:cNvSpPr>
              <a:spLocks noEditPoints="1"/>
            </p:cNvSpPr>
            <p:nvPr/>
          </p:nvSpPr>
          <p:spPr bwMode="black">
            <a:xfrm>
              <a:off x="2209019" y="2086919"/>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703" tIns="54851" rIns="109703" bIns="54851" numCol="1" anchor="t" anchorCtr="0" compatLnSpc="1">
              <a:prstTxWarp prst="textNoShape">
                <a:avLst/>
              </a:prstTxWarp>
            </a:bodyPr>
            <a:lstStyle/>
            <a:p>
              <a:endParaRPr lang="en-US" sz="2133" dirty="0"/>
            </a:p>
          </p:txBody>
        </p:sp>
      </p:grpSp>
      <p:grpSp>
        <p:nvGrpSpPr>
          <p:cNvPr id="7" name="Group 6"/>
          <p:cNvGrpSpPr/>
          <p:nvPr/>
        </p:nvGrpSpPr>
        <p:grpSpPr>
          <a:xfrm>
            <a:off x="1106088" y="4148411"/>
            <a:ext cx="2352490" cy="2394751"/>
            <a:chOff x="3055099" y="760689"/>
            <a:chExt cx="1764827" cy="1796531"/>
          </a:xfrm>
        </p:grpSpPr>
        <p:sp>
          <p:nvSpPr>
            <p:cNvPr id="39" name="Rectangle 38"/>
            <p:cNvSpPr/>
            <p:nvPr/>
          </p:nvSpPr>
          <p:spPr bwMode="auto">
            <a:xfrm>
              <a:off x="3055099" y="760689"/>
              <a:ext cx="1764827" cy="1796531"/>
            </a:xfrm>
            <a:prstGeom prst="rect">
              <a:avLst/>
            </a:prstGeom>
            <a:solidFill>
              <a:schemeClr val="accent2"/>
            </a:solidFill>
            <a:ln w="9525" cap="flat" cmpd="sng" algn="ctr">
              <a:noFill/>
              <a:prstDash val="solid"/>
              <a:headEnd type="none" w="med" len="med"/>
              <a:tailEnd type="none" w="med" len="med"/>
            </a:ln>
            <a:effectLst/>
          </p:spPr>
          <p:txBody>
            <a:bodyPr vert="horz" wrap="square" lIns="121878" tIns="121878" rIns="121878" bIns="121878" numCol="1" rtlCol="0" anchor="t" anchorCtr="0" compatLnSpc="1">
              <a:prstTxWarp prst="textNoShape">
                <a:avLst/>
              </a:prstTxWarp>
            </a:bodyPr>
            <a:lstStyle/>
            <a:p>
              <a:pPr lvl="0">
                <a:lnSpc>
                  <a:spcPct val="90000"/>
                </a:lnSpc>
                <a:buSzPct val="90000"/>
                <a:defRPr/>
              </a:pPr>
              <a:r>
                <a:rPr lang="es-AR" sz="3199" b="1" u="sng" kern="0" dirty="0" smtClean="0">
                  <a:gradFill>
                    <a:gsLst>
                      <a:gs pos="85000">
                        <a:srgbClr val="FFFFFF"/>
                      </a:gs>
                      <a:gs pos="0">
                        <a:srgbClr val="FFFFFF"/>
                      </a:gs>
                    </a:gsLst>
                    <a:lin ang="5400000" scaled="0"/>
                  </a:gradFill>
                  <a:latin typeface="Segoe UI Light" pitchFamily="34" charset="0"/>
                  <a:ea typeface="Segoe UI" pitchFamily="34" charset="0"/>
                  <a:cs typeface="Segoe UI" pitchFamily="34" charset="0"/>
                </a:rPr>
                <a:t>Discos</a:t>
              </a:r>
            </a:p>
            <a:p>
              <a:pPr lvl="0">
                <a:lnSpc>
                  <a:spcPct val="90000"/>
                </a:lnSpc>
                <a:buSzPct val="90000"/>
                <a:defRPr/>
              </a:pPr>
              <a:endParaRPr lang="en-US" sz="1466" b="1" u="sng"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endParaRPr>
            </a:p>
            <a:p>
              <a:pPr marL="380841" indent="-380841">
                <a:lnSpc>
                  <a:spcPct val="90000"/>
                </a:lnSpc>
                <a:buSzPct val="90000"/>
                <a:buFont typeface="Arial" pitchFamily="34" charset="0"/>
                <a:buChar char="•"/>
                <a:defRPr/>
              </a:pPr>
              <a:r>
                <a:rPr lang="es-AR" sz="2133" b="1" kern="0" dirty="0" smtClean="0">
                  <a:gradFill>
                    <a:gsLst>
                      <a:gs pos="85000">
                        <a:srgbClr val="FFFFFF"/>
                      </a:gs>
                      <a:gs pos="0">
                        <a:srgbClr val="FFFFFF"/>
                      </a:gs>
                    </a:gsLst>
                    <a:lin ang="5400000" scaled="0"/>
                  </a:gradFill>
                  <a:latin typeface="Segoe UI Light" pitchFamily="34" charset="0"/>
                  <a:ea typeface="Segoe UI" pitchFamily="34" charset="0"/>
                  <a:cs typeface="Segoe UI" pitchFamily="34" charset="0"/>
                </a:rPr>
                <a:t>Discos del SO</a:t>
              </a:r>
            </a:p>
            <a:p>
              <a:pPr marL="380841" indent="-380841">
                <a:lnSpc>
                  <a:spcPct val="90000"/>
                </a:lnSpc>
                <a:buSzPct val="90000"/>
                <a:buFont typeface="Arial" pitchFamily="34" charset="0"/>
                <a:buChar char="•"/>
                <a:defRPr/>
              </a:pPr>
              <a:r>
                <a:rPr lang="es-AR" sz="2133" b="1" kern="0" dirty="0" smtClean="0">
                  <a:gradFill>
                    <a:gsLst>
                      <a:gs pos="85000">
                        <a:srgbClr val="FFFFFF"/>
                      </a:gs>
                      <a:gs pos="0">
                        <a:srgbClr val="FFFFFF"/>
                      </a:gs>
                    </a:gsLst>
                    <a:lin ang="5400000" scaled="0"/>
                  </a:gradFill>
                  <a:latin typeface="Segoe UI Light" pitchFamily="34" charset="0"/>
                  <a:ea typeface="Segoe UI" pitchFamily="34" charset="0"/>
                  <a:cs typeface="Segoe UI" pitchFamily="34" charset="0"/>
                </a:rPr>
                <a:t>Datos</a:t>
              </a:r>
              <a:endParaRPr lang="es-AR" sz="2133" b="1"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endParaRPr>
            </a:p>
          </p:txBody>
        </p:sp>
        <p:sp>
          <p:nvSpPr>
            <p:cNvPr id="21" name="Freeform 79"/>
            <p:cNvSpPr>
              <a:spLocks noEditPoints="1"/>
            </p:cNvSpPr>
            <p:nvPr/>
          </p:nvSpPr>
          <p:spPr bwMode="black">
            <a:xfrm>
              <a:off x="3145506" y="2079185"/>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703" tIns="54851" rIns="109703" bIns="54851" numCol="1" anchor="t" anchorCtr="0" compatLnSpc="1">
              <a:prstTxWarp prst="textNoShape">
                <a:avLst/>
              </a:prstTxWarp>
            </a:bodyPr>
            <a:lstStyle/>
            <a:p>
              <a:endParaRPr lang="en-US" sz="2133" dirty="0"/>
            </a:p>
          </p:txBody>
        </p:sp>
        <p:sp>
          <p:nvSpPr>
            <p:cNvPr id="22" name="Freeform 79"/>
            <p:cNvSpPr>
              <a:spLocks noEditPoints="1"/>
            </p:cNvSpPr>
            <p:nvPr/>
          </p:nvSpPr>
          <p:spPr bwMode="black">
            <a:xfrm>
              <a:off x="3577646" y="2079185"/>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703" tIns="54851" rIns="109703" bIns="54851" numCol="1" anchor="t" anchorCtr="0" compatLnSpc="1">
              <a:prstTxWarp prst="textNoShape">
                <a:avLst/>
              </a:prstTxWarp>
            </a:bodyPr>
            <a:lstStyle/>
            <a:p>
              <a:endParaRPr lang="en-US" sz="2133" dirty="0"/>
            </a:p>
          </p:txBody>
        </p:sp>
        <p:sp>
          <p:nvSpPr>
            <p:cNvPr id="23" name="Freeform 79"/>
            <p:cNvSpPr>
              <a:spLocks noEditPoints="1"/>
            </p:cNvSpPr>
            <p:nvPr/>
          </p:nvSpPr>
          <p:spPr bwMode="black">
            <a:xfrm>
              <a:off x="3991860" y="2086919"/>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703" tIns="54851" rIns="109703" bIns="54851" numCol="1" anchor="t" anchorCtr="0" compatLnSpc="1">
              <a:prstTxWarp prst="textNoShape">
                <a:avLst/>
              </a:prstTxWarp>
            </a:bodyPr>
            <a:lstStyle/>
            <a:p>
              <a:endParaRPr lang="en-US" sz="2133" dirty="0"/>
            </a:p>
          </p:txBody>
        </p:sp>
        <p:sp>
          <p:nvSpPr>
            <p:cNvPr id="24" name="Freeform 79"/>
            <p:cNvSpPr>
              <a:spLocks noEditPoints="1"/>
            </p:cNvSpPr>
            <p:nvPr/>
          </p:nvSpPr>
          <p:spPr bwMode="black">
            <a:xfrm>
              <a:off x="4399446" y="2079185"/>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703" tIns="54851" rIns="109703" bIns="54851" numCol="1" anchor="t" anchorCtr="0" compatLnSpc="1">
              <a:prstTxWarp prst="textNoShape">
                <a:avLst/>
              </a:prstTxWarp>
            </a:bodyPr>
            <a:lstStyle/>
            <a:p>
              <a:endParaRPr lang="en-US" sz="2133" dirty="0"/>
            </a:p>
          </p:txBody>
        </p:sp>
      </p:grpSp>
      <p:sp>
        <p:nvSpPr>
          <p:cNvPr id="8" name="TextBox 7"/>
          <p:cNvSpPr txBox="1"/>
          <p:nvPr/>
        </p:nvSpPr>
        <p:spPr>
          <a:xfrm>
            <a:off x="3685915" y="1786613"/>
            <a:ext cx="7426920" cy="1526187"/>
          </a:xfrm>
          <a:prstGeom prst="rect">
            <a:avLst/>
          </a:prstGeom>
          <a:noFill/>
        </p:spPr>
        <p:txBody>
          <a:bodyPr wrap="square" lIns="0" tIns="0" rIns="0" bIns="0" rtlCol="0">
            <a:spAutoFit/>
          </a:bodyPr>
          <a:lstStyle/>
          <a:p>
            <a:pPr>
              <a:lnSpc>
                <a:spcPct val="90000"/>
              </a:lnSpc>
              <a:spcBef>
                <a:spcPct val="20000"/>
              </a:spcBef>
              <a:buSzPct val="80000"/>
            </a:pPr>
            <a:r>
              <a:rPr lang="es-AR" sz="3199" dirty="0" smtClean="0">
                <a:solidFill>
                  <a:schemeClr val="tx2"/>
                </a:solidFill>
              </a:rPr>
              <a:t>Imagen del SO base para nuevas </a:t>
            </a:r>
            <a:r>
              <a:rPr lang="es-AR" sz="3199" dirty="0" err="1" smtClean="0">
                <a:solidFill>
                  <a:schemeClr val="tx2"/>
                </a:solidFill>
              </a:rPr>
              <a:t>VMs</a:t>
            </a:r>
            <a:endParaRPr lang="es-AR" sz="3199" dirty="0" smtClean="0">
              <a:solidFill>
                <a:schemeClr val="tx2"/>
              </a:solidFill>
            </a:endParaRPr>
          </a:p>
          <a:p>
            <a:pPr>
              <a:lnSpc>
                <a:spcPct val="90000"/>
              </a:lnSpc>
              <a:spcBef>
                <a:spcPct val="20000"/>
              </a:spcBef>
              <a:buSzPct val="80000"/>
            </a:pPr>
            <a:r>
              <a:rPr lang="es-AR" sz="3199" dirty="0" err="1" smtClean="0">
                <a:solidFill>
                  <a:schemeClr val="tx2"/>
                </a:solidFill>
              </a:rPr>
              <a:t>Sys-Prepped</a:t>
            </a:r>
            <a:r>
              <a:rPr lang="es-AR" sz="3199" dirty="0" smtClean="0">
                <a:solidFill>
                  <a:schemeClr val="tx2"/>
                </a:solidFill>
              </a:rPr>
              <a:t>/Generalizadas/Solo Lectura </a:t>
            </a:r>
          </a:p>
          <a:p>
            <a:pPr>
              <a:lnSpc>
                <a:spcPct val="90000"/>
              </a:lnSpc>
              <a:spcBef>
                <a:spcPct val="20000"/>
              </a:spcBef>
              <a:buSzPct val="80000"/>
            </a:pPr>
            <a:r>
              <a:rPr lang="es-AR" sz="3199" dirty="0" smtClean="0">
                <a:solidFill>
                  <a:schemeClr val="tx2"/>
                </a:solidFill>
              </a:rPr>
              <a:t>Creada por subida o por captura</a:t>
            </a:r>
            <a:endParaRPr lang="es-AR" sz="3199" dirty="0">
              <a:solidFill>
                <a:schemeClr val="tx2"/>
              </a:solidFill>
            </a:endParaRPr>
          </a:p>
        </p:txBody>
      </p:sp>
      <p:sp>
        <p:nvSpPr>
          <p:cNvPr id="37" name="Rectangle 36"/>
          <p:cNvSpPr/>
          <p:nvPr/>
        </p:nvSpPr>
        <p:spPr bwMode="auto">
          <a:xfrm>
            <a:off x="3572120" y="4148411"/>
            <a:ext cx="7678271" cy="240897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62" tIns="60931" rIns="121862" bIns="60931" numCol="1" rtlCol="0" anchor="ctr" anchorCtr="0" compatLnSpc="1">
            <a:prstTxWarp prst="textNoShape">
              <a:avLst/>
            </a:prstTxWarp>
          </a:bodyPr>
          <a:lstStyle/>
          <a:p>
            <a:pPr algn="ctr" defTabSz="1218291" fontAlgn="base">
              <a:spcBef>
                <a:spcPct val="0"/>
              </a:spcBef>
              <a:spcAft>
                <a:spcPct val="0"/>
              </a:spcAft>
            </a:pPr>
            <a:endParaRPr lang="en-US" sz="2933" dirty="0">
              <a:gradFill>
                <a:gsLst>
                  <a:gs pos="0">
                    <a:srgbClr val="FFFFFF"/>
                  </a:gs>
                  <a:gs pos="100000">
                    <a:srgbClr val="FFFFFF"/>
                  </a:gs>
                </a:gsLst>
                <a:lin ang="5400000" scaled="0"/>
              </a:gradFill>
            </a:endParaRPr>
          </a:p>
        </p:txBody>
      </p:sp>
      <p:sp>
        <p:nvSpPr>
          <p:cNvPr id="36" name="TextBox 35"/>
          <p:cNvSpPr txBox="1"/>
          <p:nvPr/>
        </p:nvSpPr>
        <p:spPr>
          <a:xfrm>
            <a:off x="3811589" y="4582695"/>
            <a:ext cx="7208711" cy="1969257"/>
          </a:xfrm>
          <a:prstGeom prst="rect">
            <a:avLst/>
          </a:prstGeom>
          <a:noFill/>
        </p:spPr>
        <p:txBody>
          <a:bodyPr wrap="square" lIns="0" tIns="0" rIns="0" bIns="0" rtlCol="0">
            <a:spAutoFit/>
          </a:bodyPr>
          <a:lstStyle/>
          <a:p>
            <a:pPr>
              <a:lnSpc>
                <a:spcPct val="90000"/>
              </a:lnSpc>
              <a:spcBef>
                <a:spcPct val="20000"/>
              </a:spcBef>
              <a:buSzPct val="80000"/>
            </a:pPr>
            <a:r>
              <a:rPr lang="es-AR" sz="3199" dirty="0" smtClean="0">
                <a:solidFill>
                  <a:schemeClr val="tx2"/>
                </a:solidFill>
              </a:rPr>
              <a:t>Discos de escritura para </a:t>
            </a:r>
            <a:r>
              <a:rPr lang="es-AR" sz="3199" dirty="0" err="1" smtClean="0">
                <a:solidFill>
                  <a:schemeClr val="tx2"/>
                </a:solidFill>
              </a:rPr>
              <a:t>VMs</a:t>
            </a:r>
            <a:endParaRPr lang="es-AR" sz="3199" dirty="0" smtClean="0">
              <a:solidFill>
                <a:schemeClr val="tx2"/>
              </a:solidFill>
            </a:endParaRPr>
          </a:p>
          <a:p>
            <a:pPr>
              <a:lnSpc>
                <a:spcPct val="90000"/>
              </a:lnSpc>
              <a:spcBef>
                <a:spcPct val="20000"/>
              </a:spcBef>
              <a:buSzPct val="80000"/>
            </a:pPr>
            <a:r>
              <a:rPr lang="es-AR" sz="3199" dirty="0" smtClean="0">
                <a:solidFill>
                  <a:schemeClr val="tx2"/>
                </a:solidFill>
              </a:rPr>
              <a:t>Creados durante la creación de la VM o durante la subida de </a:t>
            </a:r>
            <a:r>
              <a:rPr lang="es-AR" sz="3199" dirty="0" err="1" smtClean="0">
                <a:solidFill>
                  <a:schemeClr val="tx2"/>
                </a:solidFill>
              </a:rPr>
              <a:t>VHDs</a:t>
            </a:r>
            <a:r>
              <a:rPr lang="es-AR" sz="3199" dirty="0" smtClean="0">
                <a:solidFill>
                  <a:schemeClr val="tx2"/>
                </a:solidFill>
              </a:rPr>
              <a:t> existentes. </a:t>
            </a:r>
          </a:p>
          <a:p>
            <a:pPr>
              <a:lnSpc>
                <a:spcPct val="90000"/>
              </a:lnSpc>
              <a:spcBef>
                <a:spcPct val="20000"/>
              </a:spcBef>
              <a:buSzPct val="80000"/>
            </a:pPr>
            <a:r>
              <a:rPr lang="en-US" sz="3199" dirty="0" smtClean="0">
                <a:solidFill>
                  <a:schemeClr val="tx2"/>
                </a:solidFill>
              </a:rPr>
              <a:t> </a:t>
            </a:r>
            <a:endParaRPr lang="en-US" sz="3199" dirty="0">
              <a:solidFill>
                <a:schemeClr val="tx2"/>
              </a:solidFill>
            </a:endParaRPr>
          </a:p>
        </p:txBody>
      </p:sp>
    </p:spTree>
    <p:extLst>
      <p:ext uri="{BB962C8B-B14F-4D97-AF65-F5344CB8AC3E}">
        <p14:creationId xmlns:p14="http://schemas.microsoft.com/office/powerpoint/2010/main" val="1955998828"/>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507869" y="1317540"/>
            <a:ext cx="5421625" cy="5167553"/>
          </a:xfrm>
          <a:prstGeom prst="rect">
            <a:avLst/>
          </a:prstGeom>
          <a:solidFill>
            <a:schemeClr val="tx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62" tIns="60931" rIns="121862" bIns="60931" numCol="1" rtlCol="0" anchor="ctr" anchorCtr="0" compatLnSpc="1">
            <a:prstTxWarp prst="textNoShape">
              <a:avLst/>
            </a:prstTxWarp>
          </a:bodyPr>
          <a:lstStyle/>
          <a:p>
            <a:pPr algn="ctr" defTabSz="1218291" fontAlgn="base">
              <a:spcBef>
                <a:spcPct val="0"/>
              </a:spcBef>
              <a:spcAft>
                <a:spcPct val="0"/>
              </a:spcAft>
            </a:pPr>
            <a:endParaRPr lang="en-US" sz="2933" dirty="0">
              <a:gradFill>
                <a:gsLst>
                  <a:gs pos="0">
                    <a:srgbClr val="FFFFFF"/>
                  </a:gs>
                  <a:gs pos="100000">
                    <a:srgbClr val="FFFFFF"/>
                  </a:gs>
                </a:gsLst>
                <a:lin ang="5400000" scaled="0"/>
              </a:gradFill>
            </a:endParaRPr>
          </a:p>
        </p:txBody>
      </p:sp>
      <p:sp>
        <p:nvSpPr>
          <p:cNvPr id="6" name="Rectangle 5"/>
          <p:cNvSpPr/>
          <p:nvPr/>
        </p:nvSpPr>
        <p:spPr bwMode="auto">
          <a:xfrm>
            <a:off x="6259334" y="1317540"/>
            <a:ext cx="5421625" cy="5167553"/>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62" tIns="60931" rIns="121862" bIns="60931" numCol="1" rtlCol="0" anchor="ctr" anchorCtr="0" compatLnSpc="1">
            <a:prstTxWarp prst="textNoShape">
              <a:avLst/>
            </a:prstTxWarp>
          </a:bodyPr>
          <a:lstStyle/>
          <a:p>
            <a:pPr algn="ctr" defTabSz="1218291" fontAlgn="base">
              <a:spcBef>
                <a:spcPct val="0"/>
              </a:spcBef>
              <a:spcAft>
                <a:spcPct val="0"/>
              </a:spcAft>
            </a:pPr>
            <a:endParaRPr lang="en-US" sz="2933"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s-AR" sz="5400" dirty="0" smtClean="0"/>
              <a:t>Movilidad de Imágenes</a:t>
            </a:r>
            <a:endParaRPr lang="es-AR" sz="5400" dirty="0"/>
          </a:p>
        </p:txBody>
      </p:sp>
      <p:sp>
        <p:nvSpPr>
          <p:cNvPr id="3" name="Rectangle 2"/>
          <p:cNvSpPr/>
          <p:nvPr/>
        </p:nvSpPr>
        <p:spPr bwMode="auto">
          <a:xfrm>
            <a:off x="508432" y="1317541"/>
            <a:ext cx="5429858" cy="799890"/>
          </a:xfrm>
          <a:prstGeom prst="rect">
            <a:avLst/>
          </a:prstGeom>
          <a:noFill/>
          <a:ln w="9525" cap="flat" cmpd="sng" algn="ctr">
            <a:noFill/>
            <a:prstDash val="solid"/>
            <a:headEnd type="none" w="med" len="med"/>
            <a:tailEnd type="none" w="med" len="med"/>
          </a:ln>
          <a:effectLst/>
        </p:spPr>
        <p:txBody>
          <a:bodyPr vert="horz" wrap="square" lIns="243737" tIns="60933" rIns="121867" bIns="60933" numCol="1" rtlCol="0" anchor="ctr" anchorCtr="0" compatLnSpc="1">
            <a:prstTxWarp prst="textNoShape">
              <a:avLst/>
            </a:prstTxWarp>
          </a:bodyPr>
          <a:lstStyle/>
          <a:p>
            <a:pPr lvl="0">
              <a:lnSpc>
                <a:spcPct val="90000"/>
              </a:lnSpc>
              <a:buSzPct val="90000"/>
              <a:defRPr/>
            </a:pPr>
            <a:r>
              <a:rPr lang="en-US" sz="2933" kern="0" dirty="0">
                <a:solidFill>
                  <a:schemeClr val="tx2">
                    <a:alpha val="99000"/>
                  </a:schemeClr>
                </a:solidFill>
                <a:latin typeface="Segoe UI Light" pitchFamily="34" charset="0"/>
                <a:ea typeface="Segoe UI" pitchFamily="34" charset="0"/>
                <a:cs typeface="Segoe UI" pitchFamily="34" charset="0"/>
              </a:rPr>
              <a:t>On-Premises</a:t>
            </a:r>
          </a:p>
        </p:txBody>
      </p:sp>
      <p:sp>
        <p:nvSpPr>
          <p:cNvPr id="4" name="Rectangle 3"/>
          <p:cNvSpPr/>
          <p:nvPr/>
        </p:nvSpPr>
        <p:spPr bwMode="auto">
          <a:xfrm>
            <a:off x="6251100" y="1317541"/>
            <a:ext cx="5429858" cy="799890"/>
          </a:xfrm>
          <a:prstGeom prst="rect">
            <a:avLst/>
          </a:prstGeom>
          <a:noFill/>
          <a:ln w="9525" cap="flat" cmpd="sng" algn="ctr">
            <a:noFill/>
            <a:prstDash val="solid"/>
            <a:headEnd type="none" w="med" len="med"/>
            <a:tailEnd type="none" w="med" len="med"/>
          </a:ln>
          <a:effectLst/>
        </p:spPr>
        <p:txBody>
          <a:bodyPr vert="horz" wrap="square" lIns="243737" tIns="60933" rIns="121867" bIns="60933" numCol="1" rtlCol="0" anchor="ctr" anchorCtr="0" compatLnSpc="1">
            <a:prstTxWarp prst="textNoShape">
              <a:avLst/>
            </a:prstTxWarp>
          </a:bodyPr>
          <a:lstStyle/>
          <a:p>
            <a:pPr>
              <a:lnSpc>
                <a:spcPct val="90000"/>
              </a:lnSpc>
              <a:buSzPct val="90000"/>
            </a:pPr>
            <a:r>
              <a:rPr lang="en-US" sz="2933" kern="0" dirty="0" smtClean="0">
                <a:solidFill>
                  <a:schemeClr val="accent6">
                    <a:alpha val="99000"/>
                  </a:schemeClr>
                </a:solidFill>
                <a:latin typeface="Segoe UI Light" pitchFamily="34" charset="0"/>
                <a:ea typeface="Segoe UI" pitchFamily="34" charset="0"/>
                <a:cs typeface="Segoe UI" pitchFamily="34" charset="0"/>
              </a:rPr>
              <a:t>Cloud</a:t>
            </a:r>
            <a:endParaRPr lang="en-US" sz="2933" kern="0" dirty="0">
              <a:solidFill>
                <a:schemeClr val="accent6">
                  <a:alpha val="99000"/>
                </a:schemeClr>
              </a:solidFill>
              <a:latin typeface="Segoe UI Light" pitchFamily="34" charset="0"/>
              <a:ea typeface="Segoe UI" pitchFamily="34" charset="0"/>
              <a:cs typeface="Segoe UI" pitchFamily="34" charset="0"/>
            </a:endParaRPr>
          </a:p>
        </p:txBody>
      </p:sp>
      <p:sp>
        <p:nvSpPr>
          <p:cNvPr id="8" name="Freeform 128"/>
          <p:cNvSpPr>
            <a:spLocks noChangeAspect="1"/>
          </p:cNvSpPr>
          <p:nvPr/>
        </p:nvSpPr>
        <p:spPr bwMode="black">
          <a:xfrm>
            <a:off x="6399133" y="2898496"/>
            <a:ext cx="5078677" cy="2805533"/>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a:extLst/>
        </p:spPr>
        <p:txBody>
          <a:bodyPr vert="horz" wrap="square" lIns="121867" tIns="60933" rIns="121867" bIns="60933" numCol="1" anchor="t" anchorCtr="0" compatLnSpc="1">
            <a:prstTxWarp prst="textNoShape">
              <a:avLst/>
            </a:prstTxWarp>
          </a:bodyPr>
          <a:lstStyle/>
          <a:p>
            <a:endParaRPr lang="en-US" sz="3199" dirty="0"/>
          </a:p>
        </p:txBody>
      </p:sp>
      <p:sp>
        <p:nvSpPr>
          <p:cNvPr id="26" name="Right Arrow 25"/>
          <p:cNvSpPr/>
          <p:nvPr/>
        </p:nvSpPr>
        <p:spPr bwMode="auto">
          <a:xfrm>
            <a:off x="8008932" y="4078053"/>
            <a:ext cx="1234260" cy="572238"/>
          </a:xfrm>
          <a:prstGeom prst="right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8" tIns="45705" rIns="91408" bIns="45705" numCol="1" rtlCol="0" anchor="ctr" anchorCtr="0" compatLnSpc="1">
            <a:prstTxWarp prst="textNoShape">
              <a:avLst/>
            </a:prstTxWarp>
          </a:bodyPr>
          <a:lstStyle/>
          <a:p>
            <a:pPr algn="ctr" defTabSz="913841" fontAlgn="base">
              <a:spcBef>
                <a:spcPts val="200"/>
              </a:spcBef>
              <a:spcAft>
                <a:spcPct val="0"/>
              </a:spcAft>
            </a:pPr>
            <a:endParaRPr lang="en-US" sz="2799" dirty="0">
              <a:ln>
                <a:solidFill>
                  <a:schemeClr val="bg1">
                    <a:alpha val="0"/>
                  </a:schemeClr>
                </a:solidFill>
              </a:ln>
              <a:solidFill>
                <a:schemeClr val="bg1"/>
              </a:solidFill>
            </a:endParaRPr>
          </a:p>
        </p:txBody>
      </p:sp>
      <p:sp>
        <p:nvSpPr>
          <p:cNvPr id="7" name="U-Turn Arrow 6"/>
          <p:cNvSpPr/>
          <p:nvPr/>
        </p:nvSpPr>
        <p:spPr bwMode="auto">
          <a:xfrm>
            <a:off x="4773956" y="2931116"/>
            <a:ext cx="2640912" cy="694907"/>
          </a:xfrm>
          <a:prstGeom prst="uturnArrow">
            <a:avLst>
              <a:gd name="adj1" fmla="val 25000"/>
              <a:gd name="adj2" fmla="val 25000"/>
              <a:gd name="adj3" fmla="val 25000"/>
              <a:gd name="adj4" fmla="val 43750"/>
              <a:gd name="adj5" fmla="val 97879"/>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8" tIns="45705" rIns="91408" bIns="45705" numCol="1" rtlCol="0" anchor="ctr" anchorCtr="0" compatLnSpc="1">
            <a:prstTxWarp prst="textNoShape">
              <a:avLst/>
            </a:prstTxWarp>
          </a:bodyPr>
          <a:lstStyle/>
          <a:p>
            <a:pPr algn="ctr" defTabSz="913841" fontAlgn="base">
              <a:spcBef>
                <a:spcPts val="200"/>
              </a:spcBef>
              <a:spcAft>
                <a:spcPct val="0"/>
              </a:spcAft>
            </a:pPr>
            <a:endParaRPr lang="en-US" sz="2799" dirty="0">
              <a:ln>
                <a:solidFill>
                  <a:schemeClr val="bg1">
                    <a:alpha val="0"/>
                  </a:schemeClr>
                </a:solidFill>
              </a:ln>
              <a:solidFill>
                <a:schemeClr val="bg1"/>
              </a:solidFill>
            </a:endParaRPr>
          </a:p>
        </p:txBody>
      </p:sp>
      <p:sp>
        <p:nvSpPr>
          <p:cNvPr id="29" name="U-Turn Arrow 28"/>
          <p:cNvSpPr/>
          <p:nvPr/>
        </p:nvSpPr>
        <p:spPr bwMode="auto">
          <a:xfrm rot="10800000">
            <a:off x="4773956" y="4876023"/>
            <a:ext cx="2640912" cy="694907"/>
          </a:xfrm>
          <a:prstGeom prst="uturn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8" tIns="45705" rIns="91408" bIns="45705" numCol="1" rtlCol="0" anchor="ctr" anchorCtr="0" compatLnSpc="1">
            <a:prstTxWarp prst="textNoShape">
              <a:avLst/>
            </a:prstTxWarp>
          </a:bodyPr>
          <a:lstStyle/>
          <a:p>
            <a:pPr algn="ctr" defTabSz="913841" fontAlgn="base">
              <a:spcBef>
                <a:spcPts val="200"/>
              </a:spcBef>
              <a:spcAft>
                <a:spcPct val="0"/>
              </a:spcAft>
            </a:pPr>
            <a:endParaRPr lang="en-US" sz="2799" dirty="0">
              <a:ln>
                <a:solidFill>
                  <a:schemeClr val="bg1">
                    <a:alpha val="0"/>
                  </a:schemeClr>
                </a:solidFill>
              </a:ln>
              <a:solidFill>
                <a:schemeClr val="bg1"/>
              </a:solidFill>
            </a:endParaRPr>
          </a:p>
        </p:txBody>
      </p:sp>
      <p:grpSp>
        <p:nvGrpSpPr>
          <p:cNvPr id="30" name="Group 29"/>
          <p:cNvGrpSpPr/>
          <p:nvPr/>
        </p:nvGrpSpPr>
        <p:grpSpPr>
          <a:xfrm>
            <a:off x="4367663" y="3657286"/>
            <a:ext cx="1117310" cy="1340771"/>
            <a:chOff x="3200399" y="1566589"/>
            <a:chExt cx="838201" cy="1113144"/>
          </a:xfrm>
        </p:grpSpPr>
        <p:sp>
          <p:nvSpPr>
            <p:cNvPr id="31" name="Folded Corner 30"/>
            <p:cNvSpPr/>
            <p:nvPr/>
          </p:nvSpPr>
          <p:spPr bwMode="auto">
            <a:xfrm flipV="1">
              <a:off x="3200399" y="1566589"/>
              <a:ext cx="838201" cy="1113144"/>
            </a:xfrm>
            <a:prstGeom prst="foldedCorner">
              <a:avLst>
                <a:gd name="adj" fmla="val 32319"/>
              </a:avLst>
            </a:prstGeom>
            <a:noFill/>
            <a:ln w="19050">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1218291" fontAlgn="base">
                <a:spcBef>
                  <a:spcPct val="0"/>
                </a:spcBef>
                <a:spcAft>
                  <a:spcPct val="0"/>
                </a:spcAft>
              </a:pPr>
              <a:endParaRPr lang="en-US" sz="2933" dirty="0">
                <a:gradFill>
                  <a:gsLst>
                    <a:gs pos="0">
                      <a:srgbClr val="FFFFFF"/>
                    </a:gs>
                    <a:gs pos="100000">
                      <a:srgbClr val="FFFFFF"/>
                    </a:gs>
                  </a:gsLst>
                  <a:lin ang="5400000" scaled="0"/>
                </a:gradFill>
              </a:endParaRPr>
            </a:p>
          </p:txBody>
        </p:sp>
        <p:sp>
          <p:nvSpPr>
            <p:cNvPr id="32" name="TextBox 31"/>
            <p:cNvSpPr txBox="1"/>
            <p:nvPr/>
          </p:nvSpPr>
          <p:spPr>
            <a:xfrm>
              <a:off x="3200399" y="1976577"/>
              <a:ext cx="838201" cy="29316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a:r>
                <a:rPr lang="en-US" sz="1600" dirty="0">
                  <a:solidFill>
                    <a:schemeClr val="tx2">
                      <a:alpha val="99000"/>
                    </a:schemeClr>
                  </a:solidFill>
                  <a:latin typeface="+mn-lt"/>
                </a:rPr>
                <a:t>MyApp.vhd</a:t>
              </a:r>
            </a:p>
          </p:txBody>
        </p:sp>
      </p:grpSp>
      <p:sp>
        <p:nvSpPr>
          <p:cNvPr id="33" name="Left-Right Arrow 32"/>
          <p:cNvSpPr/>
          <p:nvPr/>
        </p:nvSpPr>
        <p:spPr bwMode="auto">
          <a:xfrm>
            <a:off x="2945632" y="4065932"/>
            <a:ext cx="1234260" cy="572238"/>
          </a:xfrm>
          <a:prstGeom prst="leftRight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8" tIns="45705" rIns="91408" bIns="45705" numCol="1" rtlCol="0" anchor="ctr" anchorCtr="0" compatLnSpc="1">
            <a:prstTxWarp prst="textNoShape">
              <a:avLst/>
            </a:prstTxWarp>
          </a:bodyPr>
          <a:lstStyle/>
          <a:p>
            <a:pPr algn="ctr" defTabSz="913841" fontAlgn="base">
              <a:spcBef>
                <a:spcPts val="200"/>
              </a:spcBef>
              <a:spcAft>
                <a:spcPct val="0"/>
              </a:spcAft>
            </a:pPr>
            <a:endParaRPr lang="en-US" sz="2799" dirty="0">
              <a:ln>
                <a:solidFill>
                  <a:schemeClr val="bg1">
                    <a:alpha val="0"/>
                  </a:schemeClr>
                </a:solidFill>
              </a:ln>
              <a:solidFill>
                <a:schemeClr val="bg1"/>
              </a:solidFill>
            </a:endParaRPr>
          </a:p>
        </p:txBody>
      </p:sp>
      <p:pic>
        <p:nvPicPr>
          <p:cNvPr id="10" name="Picture 9"/>
          <p:cNvPicPr>
            <a:picLocks noChangeAspect="1"/>
          </p:cNvPicPr>
          <p:nvPr/>
        </p:nvPicPr>
        <p:blipFill>
          <a:blip r:embed="rId3">
            <a:lum bright="-40000" contrast="-40000"/>
          </a:blip>
          <a:stretch>
            <a:fillRect/>
          </a:stretch>
        </p:blipFill>
        <p:spPr>
          <a:xfrm>
            <a:off x="6667148" y="3626023"/>
            <a:ext cx="1293750" cy="1575000"/>
          </a:xfrm>
          <a:prstGeom prst="rect">
            <a:avLst/>
          </a:prstGeom>
        </p:spPr>
      </p:pic>
      <p:pic>
        <p:nvPicPr>
          <p:cNvPr id="19" name="Picture 18"/>
          <p:cNvPicPr>
            <a:picLocks noChangeAspect="1"/>
          </p:cNvPicPr>
          <p:nvPr/>
        </p:nvPicPr>
        <p:blipFill>
          <a:blip r:embed="rId4">
            <a:lum bright="-40000" contrast="-40000"/>
          </a:blip>
          <a:stretch>
            <a:fillRect/>
          </a:stretch>
        </p:blipFill>
        <p:spPr>
          <a:xfrm>
            <a:off x="9339261" y="3907981"/>
            <a:ext cx="1123499" cy="1026646"/>
          </a:xfrm>
          <a:prstGeom prst="rect">
            <a:avLst/>
          </a:prstGeom>
        </p:spPr>
      </p:pic>
      <p:pic>
        <p:nvPicPr>
          <p:cNvPr id="9" name="Picture 8"/>
          <p:cNvPicPr>
            <a:picLocks noChangeAspect="1"/>
          </p:cNvPicPr>
          <p:nvPr/>
        </p:nvPicPr>
        <p:blipFill>
          <a:blip r:embed="rId4">
            <a:lum bright="-40000" contrast="-40000"/>
          </a:blip>
          <a:stretch>
            <a:fillRect/>
          </a:stretch>
        </p:blipFill>
        <p:spPr>
          <a:xfrm>
            <a:off x="1553712" y="3907981"/>
            <a:ext cx="1123499" cy="1026646"/>
          </a:xfrm>
          <a:prstGeom prst="rect">
            <a:avLst/>
          </a:prstGeom>
        </p:spPr>
      </p:pic>
    </p:spTree>
    <p:extLst>
      <p:ext uri="{BB962C8B-B14F-4D97-AF65-F5344CB8AC3E}">
        <p14:creationId xmlns:p14="http://schemas.microsoft.com/office/powerpoint/2010/main" val="14410439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507869" y="1330793"/>
            <a:ext cx="5421625" cy="5167553"/>
          </a:xfrm>
          <a:prstGeom prst="rect">
            <a:avLst/>
          </a:prstGeom>
          <a:solidFill>
            <a:schemeClr val="tx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62" tIns="60931" rIns="121862" bIns="60931" numCol="1" rtlCol="0" anchor="ctr" anchorCtr="0" compatLnSpc="1">
            <a:prstTxWarp prst="textNoShape">
              <a:avLst/>
            </a:prstTxWarp>
          </a:bodyPr>
          <a:lstStyle/>
          <a:p>
            <a:pPr algn="ctr" defTabSz="1218291" fontAlgn="base">
              <a:spcBef>
                <a:spcPct val="0"/>
              </a:spcBef>
              <a:spcAft>
                <a:spcPct val="0"/>
              </a:spcAft>
            </a:pPr>
            <a:endParaRPr lang="en-US" sz="2933"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s-AR" dirty="0" smtClean="0"/>
              <a:t>Servidor/VHD Personalizados</a:t>
            </a:r>
            <a:endParaRPr lang="es-AR" dirty="0"/>
          </a:p>
        </p:txBody>
      </p:sp>
      <p:sp>
        <p:nvSpPr>
          <p:cNvPr id="3" name="Rectangle 2"/>
          <p:cNvSpPr/>
          <p:nvPr/>
        </p:nvSpPr>
        <p:spPr bwMode="auto">
          <a:xfrm>
            <a:off x="508432" y="1330794"/>
            <a:ext cx="5429858" cy="799890"/>
          </a:xfrm>
          <a:prstGeom prst="rect">
            <a:avLst/>
          </a:prstGeom>
          <a:noFill/>
          <a:ln w="9525" cap="flat" cmpd="sng" algn="ctr">
            <a:noFill/>
            <a:prstDash val="solid"/>
            <a:headEnd type="none" w="med" len="med"/>
            <a:tailEnd type="none" w="med" len="med"/>
          </a:ln>
          <a:effectLst/>
        </p:spPr>
        <p:txBody>
          <a:bodyPr vert="horz" wrap="square" lIns="243737" tIns="60933" rIns="121867" bIns="60933" numCol="1" rtlCol="0" anchor="ctr" anchorCtr="0" compatLnSpc="1">
            <a:prstTxWarp prst="textNoShape">
              <a:avLst/>
            </a:prstTxWarp>
          </a:bodyPr>
          <a:lstStyle/>
          <a:p>
            <a:pPr lvl="0">
              <a:lnSpc>
                <a:spcPct val="90000"/>
              </a:lnSpc>
              <a:buSzPct val="90000"/>
              <a:defRPr/>
            </a:pPr>
            <a:r>
              <a:rPr lang="en-US" sz="2933" kern="0" dirty="0">
                <a:solidFill>
                  <a:schemeClr val="tx2">
                    <a:alpha val="99000"/>
                  </a:schemeClr>
                </a:solidFill>
                <a:latin typeface="Segoe UI Light" pitchFamily="34" charset="0"/>
                <a:ea typeface="Segoe UI" pitchFamily="34" charset="0"/>
                <a:cs typeface="Segoe UI" pitchFamily="34" charset="0"/>
              </a:rPr>
              <a:t>On-Premises</a:t>
            </a:r>
          </a:p>
        </p:txBody>
      </p:sp>
      <p:sp>
        <p:nvSpPr>
          <p:cNvPr id="10" name="TextBox 9"/>
          <p:cNvSpPr txBox="1"/>
          <p:nvPr/>
        </p:nvSpPr>
        <p:spPr>
          <a:xfrm>
            <a:off x="723381" y="3236341"/>
            <a:ext cx="1703786" cy="390789"/>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a:r>
              <a:rPr lang="en-US" sz="1866" dirty="0">
                <a:solidFill>
                  <a:schemeClr val="tx2">
                    <a:alpha val="99000"/>
                  </a:schemeClr>
                </a:solidFill>
                <a:latin typeface="+mn-lt"/>
              </a:rPr>
              <a:t>On Premises Virtual Server</a:t>
            </a:r>
          </a:p>
        </p:txBody>
      </p:sp>
      <p:grpSp>
        <p:nvGrpSpPr>
          <p:cNvPr id="25" name="Group 24"/>
          <p:cNvGrpSpPr/>
          <p:nvPr/>
        </p:nvGrpSpPr>
        <p:grpSpPr>
          <a:xfrm>
            <a:off x="2629053" y="2314421"/>
            <a:ext cx="2754344" cy="3119542"/>
            <a:chOff x="1972304" y="1566589"/>
            <a:chExt cx="2066296" cy="2340266"/>
          </a:xfrm>
        </p:grpSpPr>
        <p:sp>
          <p:nvSpPr>
            <p:cNvPr id="11" name="Right Arrow 10"/>
            <p:cNvSpPr/>
            <p:nvPr/>
          </p:nvSpPr>
          <p:spPr bwMode="auto">
            <a:xfrm>
              <a:off x="1972304" y="1908516"/>
              <a:ext cx="923296" cy="429290"/>
            </a:xfrm>
            <a:prstGeom prst="right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4" tIns="45712" rIns="91424" bIns="45712" numCol="1" rtlCol="0" anchor="ctr" anchorCtr="0" compatLnSpc="1">
              <a:prstTxWarp prst="textNoShape">
                <a:avLst/>
              </a:prstTxWarp>
            </a:bodyPr>
            <a:lstStyle/>
            <a:p>
              <a:pPr algn="ctr" defTabSz="913841" fontAlgn="base">
                <a:spcBef>
                  <a:spcPts val="200"/>
                </a:spcBef>
                <a:spcAft>
                  <a:spcPct val="0"/>
                </a:spcAft>
              </a:pPr>
              <a:endParaRPr lang="en-US" sz="2799" dirty="0">
                <a:ln>
                  <a:solidFill>
                    <a:schemeClr val="bg1">
                      <a:alpha val="0"/>
                    </a:schemeClr>
                  </a:solidFill>
                </a:ln>
                <a:solidFill>
                  <a:schemeClr val="bg1"/>
                </a:solidFill>
              </a:endParaRPr>
            </a:p>
          </p:txBody>
        </p:sp>
        <p:grpSp>
          <p:nvGrpSpPr>
            <p:cNvPr id="14" name="Group 13"/>
            <p:cNvGrpSpPr/>
            <p:nvPr/>
          </p:nvGrpSpPr>
          <p:grpSpPr>
            <a:xfrm>
              <a:off x="3200399" y="1566589"/>
              <a:ext cx="838201" cy="1113144"/>
              <a:chOff x="3200399" y="1566589"/>
              <a:chExt cx="838201" cy="1113144"/>
            </a:xfrm>
          </p:grpSpPr>
          <p:sp>
            <p:nvSpPr>
              <p:cNvPr id="12" name="Folded Corner 11"/>
              <p:cNvSpPr/>
              <p:nvPr/>
            </p:nvSpPr>
            <p:spPr bwMode="auto">
              <a:xfrm flipV="1">
                <a:off x="3200399" y="1566589"/>
                <a:ext cx="838201" cy="1113144"/>
              </a:xfrm>
              <a:prstGeom prst="foldedCorner">
                <a:avLst>
                  <a:gd name="adj" fmla="val 32319"/>
                </a:avLst>
              </a:prstGeom>
              <a:noFill/>
              <a:ln w="19050">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1218291" fontAlgn="base">
                  <a:spcBef>
                    <a:spcPct val="0"/>
                  </a:spcBef>
                  <a:spcAft>
                    <a:spcPct val="0"/>
                  </a:spcAft>
                </a:pPr>
                <a:endParaRPr lang="en-US" sz="2933" dirty="0">
                  <a:gradFill>
                    <a:gsLst>
                      <a:gs pos="0">
                        <a:srgbClr val="FFFFFF"/>
                      </a:gs>
                      <a:gs pos="100000">
                        <a:srgbClr val="FFFFFF"/>
                      </a:gs>
                    </a:gsLst>
                    <a:lin ang="5400000" scaled="0"/>
                  </a:gradFill>
                </a:endParaRPr>
              </a:p>
            </p:txBody>
          </p:sp>
          <p:sp>
            <p:nvSpPr>
              <p:cNvPr id="13" name="TextBox 12"/>
              <p:cNvSpPr txBox="1"/>
              <p:nvPr/>
            </p:nvSpPr>
            <p:spPr>
              <a:xfrm>
                <a:off x="3200399" y="1976577"/>
                <a:ext cx="838201" cy="29316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a:r>
                  <a:rPr lang="en-US" sz="1600" dirty="0">
                    <a:solidFill>
                      <a:schemeClr val="tx2">
                        <a:alpha val="99000"/>
                      </a:schemeClr>
                    </a:solidFill>
                    <a:latin typeface="+mn-lt"/>
                  </a:rPr>
                  <a:t>MyApp.vhd</a:t>
                </a:r>
              </a:p>
            </p:txBody>
          </p:sp>
        </p:grpSp>
        <p:sp>
          <p:nvSpPr>
            <p:cNvPr id="15" name="Right Arrow 14"/>
            <p:cNvSpPr/>
            <p:nvPr/>
          </p:nvSpPr>
          <p:spPr bwMode="auto">
            <a:xfrm rot="5400000">
              <a:off x="3373672" y="2606578"/>
              <a:ext cx="491654" cy="429290"/>
            </a:xfrm>
            <a:prstGeom prst="right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4" tIns="45712" rIns="91424" bIns="45712" numCol="1" rtlCol="0" anchor="ctr" anchorCtr="0" compatLnSpc="1">
              <a:prstTxWarp prst="textNoShape">
                <a:avLst/>
              </a:prstTxWarp>
            </a:bodyPr>
            <a:lstStyle/>
            <a:p>
              <a:pPr algn="ctr" defTabSz="913841" fontAlgn="base">
                <a:spcBef>
                  <a:spcPts val="200"/>
                </a:spcBef>
                <a:spcAft>
                  <a:spcPct val="0"/>
                </a:spcAft>
              </a:pPr>
              <a:endParaRPr lang="en-US" sz="2799" dirty="0">
                <a:ln>
                  <a:solidFill>
                    <a:schemeClr val="bg1">
                      <a:alpha val="0"/>
                    </a:schemeClr>
                  </a:solidFill>
                </a:ln>
                <a:solidFill>
                  <a:schemeClr val="bg1"/>
                </a:solidFill>
              </a:endParaRPr>
            </a:p>
          </p:txBody>
        </p:sp>
        <p:sp>
          <p:nvSpPr>
            <p:cNvPr id="16" name="Freeform 15"/>
            <p:cNvSpPr/>
            <p:nvPr/>
          </p:nvSpPr>
          <p:spPr>
            <a:xfrm>
              <a:off x="3240154" y="3148537"/>
              <a:ext cx="758516" cy="758318"/>
            </a:xfrm>
            <a:custGeom>
              <a:avLst/>
              <a:gdLst>
                <a:gd name="connsiteX0" fmla="*/ 0 w 1035119"/>
                <a:gd name="connsiteY0" fmla="*/ 517560 h 1035119"/>
                <a:gd name="connsiteX1" fmla="*/ 517560 w 1035119"/>
                <a:gd name="connsiteY1" fmla="*/ 0 h 1035119"/>
                <a:gd name="connsiteX2" fmla="*/ 1035120 w 1035119"/>
                <a:gd name="connsiteY2" fmla="*/ 517560 h 1035119"/>
                <a:gd name="connsiteX3" fmla="*/ 517560 w 1035119"/>
                <a:gd name="connsiteY3" fmla="*/ 1035120 h 1035119"/>
                <a:gd name="connsiteX4" fmla="*/ 0 w 1035119"/>
                <a:gd name="connsiteY4" fmla="*/ 517560 h 1035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5119" h="1035119">
                  <a:moveTo>
                    <a:pt x="0" y="517560"/>
                  </a:moveTo>
                  <a:cubicBezTo>
                    <a:pt x="0" y="231720"/>
                    <a:pt x="231720" y="0"/>
                    <a:pt x="517560" y="0"/>
                  </a:cubicBezTo>
                  <a:cubicBezTo>
                    <a:pt x="803400" y="0"/>
                    <a:pt x="1035120" y="231720"/>
                    <a:pt x="1035120" y="517560"/>
                  </a:cubicBezTo>
                  <a:cubicBezTo>
                    <a:pt x="1035120" y="803400"/>
                    <a:pt x="803400" y="1035120"/>
                    <a:pt x="517560" y="1035120"/>
                  </a:cubicBezTo>
                  <a:cubicBezTo>
                    <a:pt x="231720" y="1035120"/>
                    <a:pt x="0" y="803400"/>
                    <a:pt x="0" y="517560"/>
                  </a:cubicBezTo>
                  <a:close/>
                </a:path>
              </a:pathLst>
            </a:custGeom>
            <a:solidFill>
              <a:schemeClr val="accent4"/>
            </a:solidFill>
            <a:ln>
              <a:noFill/>
            </a:ln>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algn="ctr" defTabSz="913529" fontAlgn="base">
                <a:lnSpc>
                  <a:spcPct val="90000"/>
                </a:lnSpc>
                <a:spcBef>
                  <a:spcPct val="0"/>
                </a:spcBef>
                <a:spcAft>
                  <a:spcPct val="0"/>
                </a:spcAft>
              </a:pPr>
              <a:r>
                <a:rPr lang="es-AR" sz="1600" b="1" dirty="0" smtClean="0">
                  <a:ln>
                    <a:solidFill>
                      <a:schemeClr val="bg1">
                        <a:alpha val="0"/>
                      </a:schemeClr>
                    </a:solidFill>
                  </a:ln>
                  <a:solidFill>
                    <a:schemeClr val="bg1">
                      <a:alpha val="99000"/>
                    </a:schemeClr>
                  </a:solidFill>
                </a:rPr>
                <a:t>Subir</a:t>
              </a:r>
            </a:p>
            <a:p>
              <a:pPr algn="ctr" defTabSz="913529" fontAlgn="base">
                <a:lnSpc>
                  <a:spcPct val="90000"/>
                </a:lnSpc>
                <a:spcBef>
                  <a:spcPct val="0"/>
                </a:spcBef>
                <a:spcAft>
                  <a:spcPct val="0"/>
                </a:spcAft>
              </a:pPr>
              <a:r>
                <a:rPr lang="en-US" sz="1600" b="1" dirty="0" smtClean="0">
                  <a:ln>
                    <a:solidFill>
                      <a:schemeClr val="bg1">
                        <a:alpha val="0"/>
                      </a:schemeClr>
                    </a:solidFill>
                  </a:ln>
                  <a:solidFill>
                    <a:schemeClr val="bg1">
                      <a:alpha val="99000"/>
                    </a:schemeClr>
                  </a:solidFill>
                </a:rPr>
                <a:t>VHD</a:t>
              </a:r>
              <a:endParaRPr lang="en-US" sz="1600" b="1" dirty="0">
                <a:ln>
                  <a:solidFill>
                    <a:schemeClr val="bg1">
                      <a:alpha val="0"/>
                    </a:schemeClr>
                  </a:solidFill>
                </a:ln>
                <a:solidFill>
                  <a:schemeClr val="bg1">
                    <a:alpha val="99000"/>
                  </a:schemeClr>
                </a:solidFill>
              </a:endParaRPr>
            </a:p>
          </p:txBody>
        </p:sp>
      </p:grpSp>
      <p:grpSp>
        <p:nvGrpSpPr>
          <p:cNvPr id="27" name="Group 26"/>
          <p:cNvGrpSpPr/>
          <p:nvPr/>
        </p:nvGrpSpPr>
        <p:grpSpPr>
          <a:xfrm>
            <a:off x="6251100" y="1330793"/>
            <a:ext cx="5429858" cy="5167553"/>
            <a:chOff x="4689547" y="828676"/>
            <a:chExt cx="4073454" cy="3876674"/>
          </a:xfrm>
        </p:grpSpPr>
        <p:sp>
          <p:nvSpPr>
            <p:cNvPr id="6" name="Rectangle 5"/>
            <p:cNvSpPr/>
            <p:nvPr/>
          </p:nvSpPr>
          <p:spPr bwMode="auto">
            <a:xfrm>
              <a:off x="4695723" y="828676"/>
              <a:ext cx="4067278" cy="3876674"/>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1218291" fontAlgn="base">
                <a:spcBef>
                  <a:spcPct val="0"/>
                </a:spcBef>
                <a:spcAft>
                  <a:spcPct val="0"/>
                </a:spcAft>
              </a:pPr>
              <a:endParaRPr lang="en-US" sz="2933" dirty="0">
                <a:gradFill>
                  <a:gsLst>
                    <a:gs pos="0">
                      <a:srgbClr val="FFFFFF"/>
                    </a:gs>
                    <a:gs pos="100000">
                      <a:srgbClr val="FFFFFF"/>
                    </a:gs>
                  </a:gsLst>
                  <a:lin ang="5400000" scaled="0"/>
                </a:gradFill>
              </a:endParaRPr>
            </a:p>
          </p:txBody>
        </p:sp>
        <p:sp>
          <p:nvSpPr>
            <p:cNvPr id="4" name="Rectangle 3"/>
            <p:cNvSpPr/>
            <p:nvPr/>
          </p:nvSpPr>
          <p:spPr bwMode="auto">
            <a:xfrm>
              <a:off x="4689547" y="828676"/>
              <a:ext cx="4073454" cy="600074"/>
            </a:xfrm>
            <a:prstGeom prst="rect">
              <a:avLst/>
            </a:prstGeom>
            <a:noFill/>
            <a:ln w="9525" cap="flat" cmpd="sng" algn="ctr">
              <a:noFill/>
              <a:prstDash val="solid"/>
              <a:headEnd type="none" w="med" len="med"/>
              <a:tailEnd type="none" w="med" len="med"/>
            </a:ln>
            <a:effectLst/>
          </p:spPr>
          <p:txBody>
            <a:bodyPr vert="horz" wrap="square" lIns="243777" tIns="60944" rIns="121888" bIns="60944" numCol="1" rtlCol="0" anchor="ctr" anchorCtr="0" compatLnSpc="1">
              <a:prstTxWarp prst="textNoShape">
                <a:avLst/>
              </a:prstTxWarp>
            </a:bodyPr>
            <a:lstStyle/>
            <a:p>
              <a:pPr>
                <a:lnSpc>
                  <a:spcPct val="90000"/>
                </a:lnSpc>
                <a:buSzPct val="90000"/>
              </a:pPr>
              <a:r>
                <a:rPr lang="en-US" sz="2933" kern="0" dirty="0">
                  <a:solidFill>
                    <a:schemeClr val="accent6">
                      <a:alpha val="99000"/>
                    </a:schemeClr>
                  </a:solidFill>
                  <a:latin typeface="Segoe UI Light" pitchFamily="34" charset="0"/>
                  <a:ea typeface="Segoe UI" pitchFamily="34" charset="0"/>
                  <a:cs typeface="Segoe UI" pitchFamily="34" charset="0"/>
                </a:rPr>
                <a:t>Cloud</a:t>
              </a:r>
            </a:p>
          </p:txBody>
        </p:sp>
        <p:sp>
          <p:nvSpPr>
            <p:cNvPr id="8" name="Freeform 128"/>
            <p:cNvSpPr>
              <a:spLocks noChangeAspect="1"/>
            </p:cNvSpPr>
            <p:nvPr/>
          </p:nvSpPr>
          <p:spPr bwMode="black">
            <a:xfrm>
              <a:off x="4692484" y="2014701"/>
              <a:ext cx="3997646" cy="2208356"/>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a:extLst/>
          </p:spPr>
          <p:txBody>
            <a:bodyPr vert="horz" wrap="square" lIns="121888" tIns="60944" rIns="121888" bIns="60944" numCol="1" anchor="t" anchorCtr="0" compatLnSpc="1">
              <a:prstTxWarp prst="textNoShape">
                <a:avLst/>
              </a:prstTxWarp>
            </a:bodyPr>
            <a:lstStyle/>
            <a:p>
              <a:endParaRPr lang="en-US" sz="3199" dirty="0"/>
            </a:p>
          </p:txBody>
        </p:sp>
      </p:grpSp>
      <p:grpSp>
        <p:nvGrpSpPr>
          <p:cNvPr id="26" name="Group 25"/>
          <p:cNvGrpSpPr/>
          <p:nvPr/>
        </p:nvGrpSpPr>
        <p:grpSpPr>
          <a:xfrm>
            <a:off x="7902946" y="3660003"/>
            <a:ext cx="3680876" cy="1773978"/>
            <a:chOff x="5928754" y="2576028"/>
            <a:chExt cx="2761376" cy="1330827"/>
          </a:xfrm>
        </p:grpSpPr>
        <p:sp>
          <p:nvSpPr>
            <p:cNvPr id="19" name="Right Arrow 18"/>
            <p:cNvSpPr/>
            <p:nvPr/>
          </p:nvSpPr>
          <p:spPr bwMode="auto">
            <a:xfrm>
              <a:off x="5928754" y="3313051"/>
              <a:ext cx="408438" cy="429290"/>
            </a:xfrm>
            <a:prstGeom prst="right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4" tIns="45712" rIns="91424" bIns="45712" numCol="1" rtlCol="0" anchor="ctr" anchorCtr="0" compatLnSpc="1">
              <a:prstTxWarp prst="textNoShape">
                <a:avLst/>
              </a:prstTxWarp>
            </a:bodyPr>
            <a:lstStyle/>
            <a:p>
              <a:pPr algn="ctr" defTabSz="913841" fontAlgn="base">
                <a:spcBef>
                  <a:spcPts val="200"/>
                </a:spcBef>
                <a:spcAft>
                  <a:spcPct val="0"/>
                </a:spcAft>
              </a:pPr>
              <a:endParaRPr lang="en-US" sz="2799" dirty="0">
                <a:ln>
                  <a:solidFill>
                    <a:schemeClr val="bg1">
                      <a:alpha val="0"/>
                    </a:schemeClr>
                  </a:solidFill>
                </a:ln>
                <a:solidFill>
                  <a:schemeClr val="bg1"/>
                </a:solidFill>
              </a:endParaRPr>
            </a:p>
          </p:txBody>
        </p:sp>
        <p:sp>
          <p:nvSpPr>
            <p:cNvPr id="20" name="Freeform 19"/>
            <p:cNvSpPr/>
            <p:nvPr/>
          </p:nvSpPr>
          <p:spPr>
            <a:xfrm>
              <a:off x="6385072" y="3148537"/>
              <a:ext cx="758516" cy="758318"/>
            </a:xfrm>
            <a:custGeom>
              <a:avLst/>
              <a:gdLst>
                <a:gd name="connsiteX0" fmla="*/ 0 w 1035119"/>
                <a:gd name="connsiteY0" fmla="*/ 517560 h 1035119"/>
                <a:gd name="connsiteX1" fmla="*/ 517560 w 1035119"/>
                <a:gd name="connsiteY1" fmla="*/ 0 h 1035119"/>
                <a:gd name="connsiteX2" fmla="*/ 1035120 w 1035119"/>
                <a:gd name="connsiteY2" fmla="*/ 517560 h 1035119"/>
                <a:gd name="connsiteX3" fmla="*/ 517560 w 1035119"/>
                <a:gd name="connsiteY3" fmla="*/ 1035120 h 1035119"/>
                <a:gd name="connsiteX4" fmla="*/ 0 w 1035119"/>
                <a:gd name="connsiteY4" fmla="*/ 517560 h 1035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5119" h="1035119">
                  <a:moveTo>
                    <a:pt x="0" y="517560"/>
                  </a:moveTo>
                  <a:cubicBezTo>
                    <a:pt x="0" y="231720"/>
                    <a:pt x="231720" y="0"/>
                    <a:pt x="517560" y="0"/>
                  </a:cubicBezTo>
                  <a:cubicBezTo>
                    <a:pt x="803400" y="0"/>
                    <a:pt x="1035120" y="231720"/>
                    <a:pt x="1035120" y="517560"/>
                  </a:cubicBezTo>
                  <a:cubicBezTo>
                    <a:pt x="1035120" y="803400"/>
                    <a:pt x="803400" y="1035120"/>
                    <a:pt x="517560" y="1035120"/>
                  </a:cubicBezTo>
                  <a:cubicBezTo>
                    <a:pt x="231720" y="1035120"/>
                    <a:pt x="0" y="803400"/>
                    <a:pt x="0" y="517560"/>
                  </a:cubicBezTo>
                  <a:close/>
                </a:path>
              </a:pathLst>
            </a:custGeom>
            <a:solidFill>
              <a:schemeClr val="accent1"/>
            </a:solidFill>
            <a:ln>
              <a:noFill/>
            </a:ln>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algn="ctr" defTabSz="913529" fontAlgn="base">
                <a:lnSpc>
                  <a:spcPct val="90000"/>
                </a:lnSpc>
                <a:spcBef>
                  <a:spcPct val="0"/>
                </a:spcBef>
                <a:spcAft>
                  <a:spcPct val="0"/>
                </a:spcAft>
              </a:pPr>
              <a:r>
                <a:rPr lang="en-US" sz="1600" b="1" dirty="0">
                  <a:ln>
                    <a:solidFill>
                      <a:schemeClr val="bg1">
                        <a:alpha val="0"/>
                      </a:schemeClr>
                    </a:solidFill>
                  </a:ln>
                  <a:solidFill>
                    <a:schemeClr val="bg1">
                      <a:alpha val="99000"/>
                    </a:schemeClr>
                  </a:solidFill>
                </a:rPr>
                <a:t>Create Disk or</a:t>
              </a:r>
            </a:p>
            <a:p>
              <a:pPr algn="ctr" defTabSz="913529" fontAlgn="base">
                <a:lnSpc>
                  <a:spcPct val="90000"/>
                </a:lnSpc>
                <a:spcBef>
                  <a:spcPct val="0"/>
                </a:spcBef>
                <a:spcAft>
                  <a:spcPct val="0"/>
                </a:spcAft>
              </a:pPr>
              <a:r>
                <a:rPr lang="en-US" sz="1600" b="1" dirty="0">
                  <a:ln>
                    <a:solidFill>
                      <a:schemeClr val="bg1">
                        <a:alpha val="0"/>
                      </a:schemeClr>
                    </a:solidFill>
                  </a:ln>
                  <a:solidFill>
                    <a:schemeClr val="bg1">
                      <a:alpha val="99000"/>
                    </a:schemeClr>
                  </a:solidFill>
                </a:rPr>
                <a:t>Image</a:t>
              </a:r>
            </a:p>
          </p:txBody>
        </p:sp>
        <p:sp>
          <p:nvSpPr>
            <p:cNvPr id="21" name="Right Arrow 20"/>
            <p:cNvSpPr/>
            <p:nvPr/>
          </p:nvSpPr>
          <p:spPr bwMode="auto">
            <a:xfrm>
              <a:off x="7209858" y="3313051"/>
              <a:ext cx="408438" cy="429290"/>
            </a:xfrm>
            <a:prstGeom prst="right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4" tIns="45712" rIns="91424" bIns="45712" numCol="1" rtlCol="0" anchor="ctr" anchorCtr="0" compatLnSpc="1">
              <a:prstTxWarp prst="textNoShape">
                <a:avLst/>
              </a:prstTxWarp>
            </a:bodyPr>
            <a:lstStyle/>
            <a:p>
              <a:pPr algn="ctr" defTabSz="913841" fontAlgn="base">
                <a:spcBef>
                  <a:spcPts val="200"/>
                </a:spcBef>
                <a:spcAft>
                  <a:spcPct val="0"/>
                </a:spcAft>
              </a:pPr>
              <a:endParaRPr lang="en-US" sz="2799" dirty="0">
                <a:ln>
                  <a:solidFill>
                    <a:schemeClr val="bg1">
                      <a:alpha val="0"/>
                    </a:schemeClr>
                  </a:solidFill>
                </a:ln>
                <a:solidFill>
                  <a:schemeClr val="bg1"/>
                </a:solidFill>
              </a:endParaRPr>
            </a:p>
          </p:txBody>
        </p:sp>
        <p:sp>
          <p:nvSpPr>
            <p:cNvPr id="23" name="TextBox 22"/>
            <p:cNvSpPr txBox="1"/>
            <p:nvPr/>
          </p:nvSpPr>
          <p:spPr>
            <a:xfrm>
              <a:off x="7113771" y="2576028"/>
              <a:ext cx="1576359" cy="29316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a:r>
                <a:rPr lang="es-AR" sz="1866" dirty="0" smtClean="0">
                  <a:solidFill>
                    <a:schemeClr val="tx2">
                      <a:alpha val="99000"/>
                    </a:schemeClr>
                  </a:solidFill>
                  <a:latin typeface="+mn-lt"/>
                </a:rPr>
                <a:t>Provisión de VM desde Imagen o Disco usando el Portal, un Script o la API</a:t>
              </a:r>
              <a:endParaRPr lang="es-AR" sz="1866" dirty="0">
                <a:solidFill>
                  <a:schemeClr val="tx2">
                    <a:alpha val="99000"/>
                  </a:schemeClr>
                </a:solidFill>
                <a:latin typeface="+mn-lt"/>
              </a:endParaRPr>
            </a:p>
          </p:txBody>
        </p:sp>
      </p:grpSp>
      <p:sp>
        <p:nvSpPr>
          <p:cNvPr id="24" name="Content Placeholder 9"/>
          <p:cNvSpPr txBox="1">
            <a:spLocks/>
          </p:cNvSpPr>
          <p:nvPr>
            <p:custDataLst>
              <p:tags r:id="rId1"/>
            </p:custDataLst>
          </p:nvPr>
        </p:nvSpPr>
        <p:spPr>
          <a:xfrm>
            <a:off x="638133" y="4263482"/>
            <a:ext cx="3323236" cy="2071977"/>
          </a:xfrm>
          <a:prstGeom prst="rect">
            <a:avLst/>
          </a:prstGeom>
        </p:spPr>
        <p:txBody>
          <a:bodyPr vert="horz" wrap="square" lIns="0" tIns="0" rIns="0" bIns="0" rtlCol="0">
            <a:spAutoFit/>
          </a:bodyPr>
          <a:lstStyle>
            <a:lvl1pPr marL="344488" indent="-344488" algn="l" defTabSz="914363" rtl="0" eaLnBrk="1" latinLnBrk="0" hangingPunct="1">
              <a:lnSpc>
                <a:spcPct val="100000"/>
              </a:lnSpc>
              <a:spcBef>
                <a:spcPts val="1200"/>
              </a:spcBef>
              <a:buSzPct val="80000"/>
              <a:buFont typeface="Arial" pitchFamily="34" charset="0"/>
              <a:buChar char="•"/>
              <a:defRPr sz="3200" kern="1200">
                <a:ln>
                  <a:solidFill>
                    <a:schemeClr val="bg1">
                      <a:alpha val="0"/>
                    </a:schemeClr>
                  </a:solidFill>
                </a:ln>
                <a:gradFill>
                  <a:gsLst>
                    <a:gs pos="0">
                      <a:srgbClr val="595959"/>
                    </a:gs>
                    <a:gs pos="86000">
                      <a:srgbClr val="595959"/>
                    </a:gs>
                  </a:gsLst>
                  <a:lin ang="5400000" scaled="0"/>
                </a:gradFill>
                <a:latin typeface="+mn-lt"/>
                <a:ea typeface="+mn-ea"/>
                <a:cs typeface="+mn-cs"/>
              </a:defRPr>
            </a:lvl1pPr>
            <a:lvl2pPr marL="801688" indent="-341313" algn="l" defTabSz="914363" rtl="0" eaLnBrk="1" latinLnBrk="0" hangingPunct="1">
              <a:lnSpc>
                <a:spcPct val="100000"/>
              </a:lnSpc>
              <a:spcBef>
                <a:spcPts val="300"/>
              </a:spcBef>
              <a:buSzPct val="80000"/>
              <a:buFont typeface="Arial" pitchFamily="34" charset="0"/>
              <a:buChar char="•"/>
              <a:defRPr sz="2800" kern="1200">
                <a:ln>
                  <a:solidFill>
                    <a:schemeClr val="bg1">
                      <a:alpha val="0"/>
                    </a:schemeClr>
                  </a:solidFill>
                </a:ln>
                <a:gradFill>
                  <a:gsLst>
                    <a:gs pos="0">
                      <a:srgbClr val="595959"/>
                    </a:gs>
                    <a:gs pos="86000">
                      <a:srgbClr val="595959"/>
                    </a:gs>
                  </a:gsLst>
                  <a:lin ang="5400000" scaled="0"/>
                </a:gradFill>
                <a:latin typeface="+mn-lt"/>
                <a:ea typeface="+mn-ea"/>
                <a:cs typeface="+mn-cs"/>
              </a:defRPr>
            </a:lvl2pPr>
            <a:lvl3pPr marL="1258888" indent="-344488" algn="l" defTabSz="914363" rtl="0" eaLnBrk="1" latinLnBrk="0" hangingPunct="1">
              <a:lnSpc>
                <a:spcPct val="100000"/>
              </a:lnSpc>
              <a:spcBef>
                <a:spcPts val="300"/>
              </a:spcBef>
              <a:buSzPct val="80000"/>
              <a:buFont typeface="Arial" pitchFamily="34" charset="0"/>
              <a:buChar char="•"/>
              <a:defRPr sz="2400" kern="1200">
                <a:ln>
                  <a:solidFill>
                    <a:schemeClr val="bg1">
                      <a:alpha val="0"/>
                    </a:schemeClr>
                  </a:solidFill>
                </a:ln>
                <a:gradFill>
                  <a:gsLst>
                    <a:gs pos="0">
                      <a:srgbClr val="595959"/>
                    </a:gs>
                    <a:gs pos="86000">
                      <a:srgbClr val="595959"/>
                    </a:gs>
                  </a:gsLst>
                  <a:lin ang="5400000" scaled="0"/>
                </a:gradFill>
                <a:latin typeface="+mn-lt"/>
                <a:ea typeface="+mn-ea"/>
                <a:cs typeface="+mn-cs"/>
              </a:defRPr>
            </a:lvl3pPr>
            <a:lvl4pPr marL="1716088" indent="-346075" algn="l" defTabSz="914363" rtl="0" eaLnBrk="1" latinLnBrk="0" hangingPunct="1">
              <a:lnSpc>
                <a:spcPct val="100000"/>
              </a:lnSpc>
              <a:spcBef>
                <a:spcPts val="300"/>
              </a:spcBef>
              <a:buSzPct val="80000"/>
              <a:buFont typeface="Arial" pitchFamily="34" charset="0"/>
              <a:buChar char="•"/>
              <a:defRPr sz="2000" kern="1200">
                <a:ln>
                  <a:solidFill>
                    <a:schemeClr val="bg1">
                      <a:alpha val="0"/>
                    </a:schemeClr>
                  </a:solidFill>
                </a:ln>
                <a:gradFill>
                  <a:gsLst>
                    <a:gs pos="0">
                      <a:srgbClr val="595959"/>
                    </a:gs>
                    <a:gs pos="86000">
                      <a:srgbClr val="595959"/>
                    </a:gs>
                  </a:gsLst>
                  <a:lin ang="5400000" scaled="0"/>
                </a:gradFill>
                <a:latin typeface="+mn-lt"/>
                <a:ea typeface="+mn-ea"/>
                <a:cs typeface="+mn-cs"/>
              </a:defRPr>
            </a:lvl4pPr>
            <a:lvl5pPr marL="2173288" indent="-336550" algn="l" defTabSz="914363" rtl="0" eaLnBrk="1" latinLnBrk="0" hangingPunct="1">
              <a:lnSpc>
                <a:spcPct val="100000"/>
              </a:lnSpc>
              <a:spcBef>
                <a:spcPts val="300"/>
              </a:spcBef>
              <a:buSzPct val="80000"/>
              <a:buFont typeface="Arial" pitchFamily="34" charset="0"/>
              <a:buChar char="•"/>
              <a:defRPr sz="2000" kern="1200">
                <a:ln>
                  <a:solidFill>
                    <a:schemeClr val="bg1">
                      <a:alpha val="0"/>
                    </a:schemeClr>
                  </a:solidFill>
                </a:ln>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90000"/>
              </a:lnSpc>
              <a:spcBef>
                <a:spcPts val="800"/>
              </a:spcBef>
              <a:buNone/>
            </a:pPr>
            <a:r>
              <a:rPr lang="es-AR" sz="1866" dirty="0" smtClean="0">
                <a:solidFill>
                  <a:schemeClr val="tx2">
                    <a:alpha val="99000"/>
                  </a:schemeClr>
                </a:solidFill>
              </a:rPr>
              <a:t>Caso de Uso</a:t>
            </a:r>
          </a:p>
          <a:p>
            <a:pPr marL="232738" indent="-232738">
              <a:lnSpc>
                <a:spcPct val="90000"/>
              </a:lnSpc>
              <a:spcBef>
                <a:spcPts val="800"/>
              </a:spcBef>
            </a:pPr>
            <a:r>
              <a:rPr lang="es-AR" sz="1600" dirty="0" smtClean="0">
                <a:solidFill>
                  <a:schemeClr val="tx2">
                    <a:alpha val="99000"/>
                  </a:schemeClr>
                </a:solidFill>
              </a:rPr>
              <a:t>Migración de </a:t>
            </a:r>
            <a:r>
              <a:rPr lang="es-AR" sz="1600" dirty="0" err="1" smtClean="0">
                <a:solidFill>
                  <a:schemeClr val="tx2">
                    <a:alpha val="99000"/>
                  </a:schemeClr>
                </a:solidFill>
              </a:rPr>
              <a:t>VMs</a:t>
            </a:r>
            <a:endParaRPr lang="es-AR" sz="1600" dirty="0" smtClean="0">
              <a:solidFill>
                <a:schemeClr val="tx2">
                  <a:alpha val="99000"/>
                </a:schemeClr>
              </a:solidFill>
            </a:endParaRPr>
          </a:p>
          <a:p>
            <a:pPr marL="232738" indent="-232738">
              <a:lnSpc>
                <a:spcPct val="90000"/>
              </a:lnSpc>
              <a:spcBef>
                <a:spcPts val="800"/>
              </a:spcBef>
            </a:pPr>
            <a:r>
              <a:rPr lang="es-AR" sz="1600" dirty="0" smtClean="0">
                <a:solidFill>
                  <a:schemeClr val="tx2">
                    <a:alpha val="99000"/>
                  </a:schemeClr>
                </a:solidFill>
              </a:rPr>
              <a:t>Imágenes </a:t>
            </a:r>
            <a:r>
              <a:rPr lang="es-AR" sz="1600" dirty="0" err="1" smtClean="0">
                <a:solidFill>
                  <a:schemeClr val="tx2">
                    <a:alpha val="99000"/>
                  </a:schemeClr>
                </a:solidFill>
              </a:rPr>
              <a:t>syspreppeadas</a:t>
            </a:r>
            <a:endParaRPr lang="es-AR" sz="1600" dirty="0" smtClean="0">
              <a:solidFill>
                <a:schemeClr val="tx2">
                  <a:alpha val="99000"/>
                </a:schemeClr>
              </a:solidFill>
            </a:endParaRPr>
          </a:p>
          <a:p>
            <a:pPr marL="0" indent="0">
              <a:lnSpc>
                <a:spcPct val="90000"/>
              </a:lnSpc>
              <a:spcBef>
                <a:spcPts val="800"/>
              </a:spcBef>
              <a:buNone/>
            </a:pPr>
            <a:r>
              <a:rPr lang="es-AR" sz="1866" dirty="0" smtClean="0">
                <a:solidFill>
                  <a:schemeClr val="tx2">
                    <a:alpha val="99000"/>
                  </a:schemeClr>
                </a:solidFill>
              </a:rPr>
              <a:t>El VHD debe ser un disco de tamaño fijo </a:t>
            </a:r>
          </a:p>
          <a:p>
            <a:pPr marL="0" indent="0">
              <a:lnSpc>
                <a:spcPct val="90000"/>
              </a:lnSpc>
              <a:spcBef>
                <a:spcPts val="800"/>
              </a:spcBef>
              <a:buNone/>
            </a:pPr>
            <a:r>
              <a:rPr lang="es-AR" sz="1600" dirty="0" smtClean="0">
                <a:solidFill>
                  <a:schemeClr val="tx2">
                    <a:alpha val="99000"/>
                  </a:schemeClr>
                </a:solidFill>
              </a:rPr>
              <a:t>* </a:t>
            </a:r>
            <a:r>
              <a:rPr lang="es-AR" sz="1600" dirty="0" err="1" smtClean="0">
                <a:solidFill>
                  <a:schemeClr val="tx2">
                    <a:alpha val="99000"/>
                  </a:schemeClr>
                </a:solidFill>
              </a:rPr>
              <a:t>CSUpload</a:t>
            </a:r>
            <a:r>
              <a:rPr lang="es-AR" sz="1600" dirty="0" smtClean="0">
                <a:solidFill>
                  <a:schemeClr val="tx2">
                    <a:alpha val="99000"/>
                  </a:schemeClr>
                </a:solidFill>
              </a:rPr>
              <a:t> lo puede convertir durante la subida</a:t>
            </a:r>
            <a:endParaRPr lang="es-AR" sz="1600" dirty="0">
              <a:solidFill>
                <a:schemeClr val="tx2">
                  <a:alpha val="99000"/>
                </a:schemeClr>
              </a:solidFill>
            </a:endParaRPr>
          </a:p>
        </p:txBody>
      </p:sp>
      <p:sp>
        <p:nvSpPr>
          <p:cNvPr id="17" name="Right Arrow 16"/>
          <p:cNvSpPr/>
          <p:nvPr/>
        </p:nvSpPr>
        <p:spPr bwMode="auto">
          <a:xfrm>
            <a:off x="5409263" y="4642431"/>
            <a:ext cx="1294595" cy="572238"/>
          </a:xfrm>
          <a:prstGeom prst="right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8" tIns="45705" rIns="91408" bIns="45705" numCol="1" rtlCol="0" anchor="ctr" anchorCtr="0" compatLnSpc="1">
            <a:prstTxWarp prst="textNoShape">
              <a:avLst/>
            </a:prstTxWarp>
          </a:bodyPr>
          <a:lstStyle/>
          <a:p>
            <a:pPr algn="ctr" defTabSz="913841" fontAlgn="base">
              <a:spcBef>
                <a:spcPts val="200"/>
              </a:spcBef>
              <a:spcAft>
                <a:spcPct val="0"/>
              </a:spcAft>
            </a:pPr>
            <a:endParaRPr lang="en-US" sz="2799" dirty="0">
              <a:ln>
                <a:solidFill>
                  <a:schemeClr val="bg1">
                    <a:alpha val="0"/>
                  </a:schemeClr>
                </a:solidFill>
              </a:ln>
              <a:solidFill>
                <a:schemeClr val="bg1"/>
              </a:solidFill>
            </a:endParaRPr>
          </a:p>
        </p:txBody>
      </p:sp>
      <p:pic>
        <p:nvPicPr>
          <p:cNvPr id="28" name="Picture 27"/>
          <p:cNvPicPr>
            <a:picLocks noChangeAspect="1"/>
          </p:cNvPicPr>
          <p:nvPr/>
        </p:nvPicPr>
        <p:blipFill>
          <a:blip r:embed="rId4">
            <a:lum bright="-40000" contrast="-40000"/>
          </a:blip>
          <a:stretch>
            <a:fillRect/>
          </a:stretch>
        </p:blipFill>
        <p:spPr>
          <a:xfrm>
            <a:off x="6784606" y="4343207"/>
            <a:ext cx="1068533" cy="1300823"/>
          </a:xfrm>
          <a:prstGeom prst="rect">
            <a:avLst/>
          </a:prstGeom>
        </p:spPr>
      </p:pic>
      <p:pic>
        <p:nvPicPr>
          <p:cNvPr id="29" name="Picture 28"/>
          <p:cNvPicPr>
            <a:picLocks noChangeAspect="1"/>
          </p:cNvPicPr>
          <p:nvPr/>
        </p:nvPicPr>
        <p:blipFill>
          <a:blip r:embed="rId5">
            <a:lum bright="-40000" contrast="-40000"/>
          </a:blip>
          <a:stretch>
            <a:fillRect/>
          </a:stretch>
        </p:blipFill>
        <p:spPr>
          <a:xfrm>
            <a:off x="1099261" y="2080128"/>
            <a:ext cx="1123499" cy="1026646"/>
          </a:xfrm>
          <a:prstGeom prst="rect">
            <a:avLst/>
          </a:prstGeom>
        </p:spPr>
      </p:pic>
      <p:pic>
        <p:nvPicPr>
          <p:cNvPr id="30" name="Picture 29"/>
          <p:cNvPicPr>
            <a:picLocks noChangeAspect="1"/>
          </p:cNvPicPr>
          <p:nvPr/>
        </p:nvPicPr>
        <p:blipFill>
          <a:blip r:embed="rId5">
            <a:lum bright="-40000" contrast="-40000"/>
          </a:blip>
          <a:stretch>
            <a:fillRect/>
          </a:stretch>
        </p:blipFill>
        <p:spPr>
          <a:xfrm>
            <a:off x="10254696" y="4515742"/>
            <a:ext cx="1123499" cy="1026646"/>
          </a:xfrm>
          <a:prstGeom prst="rect">
            <a:avLst/>
          </a:prstGeom>
        </p:spPr>
      </p:pic>
    </p:spTree>
    <p:extLst>
      <p:ext uri="{BB962C8B-B14F-4D97-AF65-F5344CB8AC3E}">
        <p14:creationId xmlns:p14="http://schemas.microsoft.com/office/powerpoint/2010/main" val="13092891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fade">
                                      <p:cBhvr>
                                        <p:cTn id="12" dur="500"/>
                                        <p:tgtEl>
                                          <p:spTgt spid="27"/>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par>
                                <p:cTn id="16" presetID="10" presetClass="entr" presetSubtype="0" fill="hold" nodeType="withEffect">
                                  <p:stCondLst>
                                    <p:cond delay="0"/>
                                  </p:stCondLst>
                                  <p:childTnLst>
                                    <p:set>
                                      <p:cBhvr>
                                        <p:cTn id="17" dur="1" fill="hold">
                                          <p:stCondLst>
                                            <p:cond delay="0"/>
                                          </p:stCondLst>
                                        </p:cTn>
                                        <p:tgtEl>
                                          <p:spTgt spid="28"/>
                                        </p:tgtEl>
                                        <p:attrNameLst>
                                          <p:attrName>style.visibility</p:attrName>
                                        </p:attrNameLst>
                                      </p:cBhvr>
                                      <p:to>
                                        <p:strVal val="visible"/>
                                      </p:to>
                                    </p:set>
                                    <p:animEffect transition="in" filter="fade">
                                      <p:cBhvr>
                                        <p:cTn id="18" dur="500"/>
                                        <p:tgtEl>
                                          <p:spTgt spid="2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fade">
                                      <p:cBhvr>
                                        <p:cTn id="23" dur="500"/>
                                        <p:tgtEl>
                                          <p:spTgt spid="26"/>
                                        </p:tgtEl>
                                      </p:cBhvr>
                                    </p:animEffect>
                                  </p:childTnLst>
                                </p:cTn>
                              </p:par>
                              <p:par>
                                <p:cTn id="24" presetID="10" presetClass="entr" presetSubtype="0" fill="hold" nodeType="withEffect">
                                  <p:stCondLst>
                                    <p:cond delay="0"/>
                                  </p:stCondLst>
                                  <p:childTnLst>
                                    <p:set>
                                      <p:cBhvr>
                                        <p:cTn id="25" dur="1" fill="hold">
                                          <p:stCondLst>
                                            <p:cond delay="0"/>
                                          </p:stCondLst>
                                        </p:cTn>
                                        <p:tgtEl>
                                          <p:spTgt spid="30"/>
                                        </p:tgtEl>
                                        <p:attrNameLst>
                                          <p:attrName>style.visibility</p:attrName>
                                        </p:attrNameLst>
                                      </p:cBhvr>
                                      <p:to>
                                        <p:strVal val="visible"/>
                                      </p:to>
                                    </p:set>
                                    <p:animEffect transition="in" filter="fade">
                                      <p:cBhvr>
                                        <p:cTn id="26"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507873" y="1291588"/>
            <a:ext cx="11173091" cy="5180251"/>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62" tIns="60931" rIns="121862" bIns="60931" numCol="1" rtlCol="0" anchor="ctr" anchorCtr="0" compatLnSpc="1">
            <a:prstTxWarp prst="textNoShape">
              <a:avLst/>
            </a:prstTxWarp>
          </a:bodyPr>
          <a:lstStyle/>
          <a:p>
            <a:pPr algn="ctr" defTabSz="1218291" fontAlgn="base">
              <a:spcBef>
                <a:spcPct val="0"/>
              </a:spcBef>
              <a:spcAft>
                <a:spcPct val="0"/>
              </a:spcAft>
            </a:pPr>
            <a:endParaRPr lang="en-US" sz="2933"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s-AR" sz="5400" dirty="0" smtClean="0"/>
              <a:t>Creando Imágenes de </a:t>
            </a:r>
            <a:r>
              <a:rPr lang="es-AR" sz="5400" dirty="0" err="1" smtClean="0"/>
              <a:t>VMs</a:t>
            </a:r>
            <a:r>
              <a:rPr lang="es-AR" sz="5400" dirty="0" smtClean="0"/>
              <a:t> en la Nube</a:t>
            </a:r>
            <a:endParaRPr lang="es-AR" sz="5400" dirty="0"/>
          </a:p>
        </p:txBody>
      </p:sp>
      <p:sp>
        <p:nvSpPr>
          <p:cNvPr id="4" name="Rectangle 3"/>
          <p:cNvSpPr/>
          <p:nvPr/>
        </p:nvSpPr>
        <p:spPr bwMode="auto">
          <a:xfrm>
            <a:off x="507873" y="1304287"/>
            <a:ext cx="11173091" cy="799890"/>
          </a:xfrm>
          <a:prstGeom prst="rect">
            <a:avLst/>
          </a:prstGeom>
          <a:noFill/>
          <a:ln w="9525" cap="flat" cmpd="sng" algn="ctr">
            <a:noFill/>
            <a:prstDash val="solid"/>
            <a:headEnd type="none" w="med" len="med"/>
            <a:tailEnd type="none" w="med" len="med"/>
          </a:ln>
          <a:effectLst/>
        </p:spPr>
        <p:txBody>
          <a:bodyPr vert="horz" wrap="square" lIns="243737" tIns="60933" rIns="121867" bIns="60933" numCol="1" rtlCol="0" anchor="ctr" anchorCtr="0" compatLnSpc="1">
            <a:prstTxWarp prst="textNoShape">
              <a:avLst/>
            </a:prstTxWarp>
          </a:bodyPr>
          <a:lstStyle/>
          <a:p>
            <a:pPr>
              <a:lnSpc>
                <a:spcPct val="90000"/>
              </a:lnSpc>
              <a:buSzPct val="90000"/>
            </a:pPr>
            <a:r>
              <a:rPr lang="en-US" sz="2933" kern="0" dirty="0">
                <a:solidFill>
                  <a:schemeClr val="accent6">
                    <a:alpha val="99000"/>
                  </a:schemeClr>
                </a:solidFill>
                <a:latin typeface="Segoe UI Light" pitchFamily="34" charset="0"/>
                <a:ea typeface="Segoe UI" pitchFamily="34" charset="0"/>
                <a:cs typeface="Segoe UI" pitchFamily="34" charset="0"/>
              </a:rPr>
              <a:t>Cloud</a:t>
            </a:r>
          </a:p>
        </p:txBody>
      </p:sp>
      <p:grpSp>
        <p:nvGrpSpPr>
          <p:cNvPr id="47" name="Group 46"/>
          <p:cNvGrpSpPr/>
          <p:nvPr/>
        </p:nvGrpSpPr>
        <p:grpSpPr>
          <a:xfrm>
            <a:off x="2925778" y="5203703"/>
            <a:ext cx="1074352" cy="1125829"/>
            <a:chOff x="2194904" y="3754000"/>
            <a:chExt cx="805974" cy="844592"/>
          </a:xfrm>
        </p:grpSpPr>
        <p:sp>
          <p:nvSpPr>
            <p:cNvPr id="32" name="Right Arrow 31"/>
            <p:cNvSpPr/>
            <p:nvPr/>
          </p:nvSpPr>
          <p:spPr bwMode="auto">
            <a:xfrm rot="7222079">
              <a:off x="2774251" y="3733737"/>
              <a:ext cx="102681" cy="143208"/>
            </a:xfrm>
            <a:prstGeom prst="rightArrow">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4" tIns="45712" rIns="91424" bIns="45712" numCol="1" rtlCol="0" anchor="ctr" anchorCtr="0" compatLnSpc="1">
              <a:prstTxWarp prst="textNoShape">
                <a:avLst/>
              </a:prstTxWarp>
            </a:bodyPr>
            <a:lstStyle/>
            <a:p>
              <a:pPr algn="ctr" defTabSz="913841" fontAlgn="base">
                <a:spcBef>
                  <a:spcPts val="200"/>
                </a:spcBef>
                <a:spcAft>
                  <a:spcPct val="0"/>
                </a:spcAft>
              </a:pPr>
              <a:endParaRPr lang="en-US" sz="2799" dirty="0">
                <a:ln>
                  <a:solidFill>
                    <a:schemeClr val="bg1">
                      <a:alpha val="0"/>
                    </a:schemeClr>
                  </a:solidFill>
                </a:ln>
                <a:solidFill>
                  <a:schemeClr val="bg1"/>
                </a:solidFill>
              </a:endParaRPr>
            </a:p>
          </p:txBody>
        </p:sp>
        <p:sp>
          <p:nvSpPr>
            <p:cNvPr id="30" name="Freeform 29"/>
            <p:cNvSpPr/>
            <p:nvPr/>
          </p:nvSpPr>
          <p:spPr>
            <a:xfrm>
              <a:off x="2194904" y="3840274"/>
              <a:ext cx="805974" cy="758318"/>
            </a:xfrm>
            <a:custGeom>
              <a:avLst/>
              <a:gdLst>
                <a:gd name="connsiteX0" fmla="*/ 0 w 1035119"/>
                <a:gd name="connsiteY0" fmla="*/ 517560 h 1035119"/>
                <a:gd name="connsiteX1" fmla="*/ 517560 w 1035119"/>
                <a:gd name="connsiteY1" fmla="*/ 0 h 1035119"/>
                <a:gd name="connsiteX2" fmla="*/ 1035120 w 1035119"/>
                <a:gd name="connsiteY2" fmla="*/ 517560 h 1035119"/>
                <a:gd name="connsiteX3" fmla="*/ 517560 w 1035119"/>
                <a:gd name="connsiteY3" fmla="*/ 1035120 h 1035119"/>
                <a:gd name="connsiteX4" fmla="*/ 0 w 1035119"/>
                <a:gd name="connsiteY4" fmla="*/ 517560 h 1035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5119" h="1035119">
                  <a:moveTo>
                    <a:pt x="0" y="517560"/>
                  </a:moveTo>
                  <a:cubicBezTo>
                    <a:pt x="0" y="231720"/>
                    <a:pt x="231720" y="0"/>
                    <a:pt x="517560" y="0"/>
                  </a:cubicBezTo>
                  <a:cubicBezTo>
                    <a:pt x="803400" y="0"/>
                    <a:pt x="1035120" y="231720"/>
                    <a:pt x="1035120" y="517560"/>
                  </a:cubicBezTo>
                  <a:cubicBezTo>
                    <a:pt x="1035120" y="803400"/>
                    <a:pt x="803400" y="1035120"/>
                    <a:pt x="517560" y="1035120"/>
                  </a:cubicBezTo>
                  <a:cubicBezTo>
                    <a:pt x="231720" y="1035120"/>
                    <a:pt x="0" y="803400"/>
                    <a:pt x="0" y="517560"/>
                  </a:cubicBezTo>
                  <a:close/>
                </a:path>
              </a:pathLst>
            </a:custGeom>
            <a:solidFill>
              <a:schemeClr val="accent1"/>
            </a:solidFill>
            <a:ln>
              <a:noFill/>
            </a:ln>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algn="ctr" defTabSz="913529" fontAlgn="base">
                <a:lnSpc>
                  <a:spcPct val="90000"/>
                </a:lnSpc>
                <a:spcBef>
                  <a:spcPct val="0"/>
                </a:spcBef>
                <a:spcAft>
                  <a:spcPct val="0"/>
                </a:spcAft>
              </a:pPr>
              <a:r>
                <a:rPr lang="es-AR" sz="1466" b="1" dirty="0" smtClean="0">
                  <a:ln>
                    <a:solidFill>
                      <a:schemeClr val="bg1">
                        <a:alpha val="0"/>
                      </a:schemeClr>
                    </a:solidFill>
                  </a:ln>
                  <a:solidFill>
                    <a:schemeClr val="bg1">
                      <a:alpha val="99000"/>
                    </a:schemeClr>
                  </a:solidFill>
                </a:rPr>
                <a:t>Personalizar</a:t>
              </a:r>
            </a:p>
            <a:p>
              <a:pPr algn="ctr" defTabSz="913529" fontAlgn="base">
                <a:lnSpc>
                  <a:spcPct val="90000"/>
                </a:lnSpc>
                <a:spcBef>
                  <a:spcPct val="0"/>
                </a:spcBef>
                <a:spcAft>
                  <a:spcPct val="0"/>
                </a:spcAft>
              </a:pPr>
              <a:r>
                <a:rPr lang="en-US" sz="1466" b="1" dirty="0" smtClean="0">
                  <a:ln>
                    <a:solidFill>
                      <a:schemeClr val="bg1">
                        <a:alpha val="0"/>
                      </a:schemeClr>
                    </a:solidFill>
                  </a:ln>
                  <a:solidFill>
                    <a:schemeClr val="bg1">
                      <a:alpha val="99000"/>
                    </a:schemeClr>
                  </a:solidFill>
                </a:rPr>
                <a:t>VHD</a:t>
              </a:r>
              <a:endParaRPr lang="en-US" sz="1466" b="1" dirty="0">
                <a:ln>
                  <a:solidFill>
                    <a:schemeClr val="bg1">
                      <a:alpha val="0"/>
                    </a:schemeClr>
                  </a:solidFill>
                </a:ln>
                <a:solidFill>
                  <a:schemeClr val="bg1">
                    <a:alpha val="99000"/>
                  </a:schemeClr>
                </a:solidFill>
              </a:endParaRPr>
            </a:p>
          </p:txBody>
        </p:sp>
      </p:grpSp>
      <p:grpSp>
        <p:nvGrpSpPr>
          <p:cNvPr id="48" name="Group 47"/>
          <p:cNvGrpSpPr/>
          <p:nvPr/>
        </p:nvGrpSpPr>
        <p:grpSpPr>
          <a:xfrm>
            <a:off x="4000130" y="5318705"/>
            <a:ext cx="1208617" cy="1010827"/>
            <a:chOff x="3000875" y="3840274"/>
            <a:chExt cx="906699" cy="758318"/>
          </a:xfrm>
        </p:grpSpPr>
        <p:sp>
          <p:nvSpPr>
            <p:cNvPr id="33" name="Right Arrow 32"/>
            <p:cNvSpPr/>
            <p:nvPr/>
          </p:nvSpPr>
          <p:spPr bwMode="auto">
            <a:xfrm>
              <a:off x="3000875" y="4147830"/>
              <a:ext cx="102681" cy="143208"/>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4" tIns="45712" rIns="91424" bIns="45712" numCol="1" rtlCol="0" anchor="ctr" anchorCtr="0" compatLnSpc="1">
              <a:prstTxWarp prst="textNoShape">
                <a:avLst/>
              </a:prstTxWarp>
            </a:bodyPr>
            <a:lstStyle/>
            <a:p>
              <a:pPr algn="ctr" defTabSz="913841" fontAlgn="base">
                <a:spcBef>
                  <a:spcPts val="200"/>
                </a:spcBef>
                <a:spcAft>
                  <a:spcPct val="0"/>
                </a:spcAft>
              </a:pPr>
              <a:endParaRPr lang="en-US" sz="2799" dirty="0">
                <a:ln>
                  <a:solidFill>
                    <a:schemeClr val="bg1">
                      <a:alpha val="0"/>
                    </a:schemeClr>
                  </a:solidFill>
                </a:ln>
                <a:solidFill>
                  <a:schemeClr val="bg1"/>
                </a:solidFill>
              </a:endParaRPr>
            </a:p>
          </p:txBody>
        </p:sp>
        <p:sp>
          <p:nvSpPr>
            <p:cNvPr id="16" name="Freeform 15"/>
            <p:cNvSpPr/>
            <p:nvPr/>
          </p:nvSpPr>
          <p:spPr>
            <a:xfrm>
              <a:off x="3149058" y="3840274"/>
              <a:ext cx="758516" cy="758318"/>
            </a:xfrm>
            <a:custGeom>
              <a:avLst/>
              <a:gdLst>
                <a:gd name="connsiteX0" fmla="*/ 0 w 1035119"/>
                <a:gd name="connsiteY0" fmla="*/ 517560 h 1035119"/>
                <a:gd name="connsiteX1" fmla="*/ 517560 w 1035119"/>
                <a:gd name="connsiteY1" fmla="*/ 0 h 1035119"/>
                <a:gd name="connsiteX2" fmla="*/ 1035120 w 1035119"/>
                <a:gd name="connsiteY2" fmla="*/ 517560 h 1035119"/>
                <a:gd name="connsiteX3" fmla="*/ 517560 w 1035119"/>
                <a:gd name="connsiteY3" fmla="*/ 1035120 h 1035119"/>
                <a:gd name="connsiteX4" fmla="*/ 0 w 1035119"/>
                <a:gd name="connsiteY4" fmla="*/ 517560 h 1035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5119" h="1035119">
                  <a:moveTo>
                    <a:pt x="0" y="517560"/>
                  </a:moveTo>
                  <a:cubicBezTo>
                    <a:pt x="0" y="231720"/>
                    <a:pt x="231720" y="0"/>
                    <a:pt x="517560" y="0"/>
                  </a:cubicBezTo>
                  <a:cubicBezTo>
                    <a:pt x="803400" y="0"/>
                    <a:pt x="1035120" y="231720"/>
                    <a:pt x="1035120" y="517560"/>
                  </a:cubicBezTo>
                  <a:cubicBezTo>
                    <a:pt x="1035120" y="803400"/>
                    <a:pt x="803400" y="1035120"/>
                    <a:pt x="517560" y="1035120"/>
                  </a:cubicBezTo>
                  <a:cubicBezTo>
                    <a:pt x="231720" y="1035120"/>
                    <a:pt x="0" y="803400"/>
                    <a:pt x="0" y="517560"/>
                  </a:cubicBezTo>
                  <a:close/>
                </a:path>
              </a:pathLst>
            </a:custGeom>
            <a:solidFill>
              <a:schemeClr val="accent6"/>
            </a:solidFill>
            <a:ln>
              <a:noFill/>
            </a:ln>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algn="ctr" defTabSz="913529" fontAlgn="base">
                <a:lnSpc>
                  <a:spcPct val="90000"/>
                </a:lnSpc>
                <a:spcBef>
                  <a:spcPct val="0"/>
                </a:spcBef>
                <a:spcAft>
                  <a:spcPct val="0"/>
                </a:spcAft>
              </a:pPr>
              <a:r>
                <a:rPr lang="es-AR" sz="1466" b="1" dirty="0" smtClean="0">
                  <a:ln>
                    <a:solidFill>
                      <a:schemeClr val="bg1">
                        <a:alpha val="0"/>
                      </a:schemeClr>
                    </a:solidFill>
                  </a:ln>
                  <a:solidFill>
                    <a:schemeClr val="bg1">
                      <a:alpha val="99000"/>
                    </a:schemeClr>
                  </a:solidFill>
                </a:rPr>
                <a:t>Generalizar</a:t>
              </a:r>
            </a:p>
            <a:p>
              <a:pPr algn="ctr" defTabSz="913529" fontAlgn="base">
                <a:lnSpc>
                  <a:spcPct val="90000"/>
                </a:lnSpc>
                <a:spcBef>
                  <a:spcPct val="0"/>
                </a:spcBef>
                <a:spcAft>
                  <a:spcPct val="0"/>
                </a:spcAft>
              </a:pPr>
              <a:r>
                <a:rPr lang="en-US" sz="1466" b="1" dirty="0" smtClean="0">
                  <a:ln>
                    <a:solidFill>
                      <a:schemeClr val="bg1">
                        <a:alpha val="0"/>
                      </a:schemeClr>
                    </a:solidFill>
                  </a:ln>
                  <a:solidFill>
                    <a:schemeClr val="bg1">
                      <a:alpha val="99000"/>
                    </a:schemeClr>
                  </a:solidFill>
                </a:rPr>
                <a:t>VHD</a:t>
              </a:r>
              <a:endParaRPr lang="en-US" sz="1466" b="1" dirty="0">
                <a:ln>
                  <a:solidFill>
                    <a:schemeClr val="bg1">
                      <a:alpha val="0"/>
                    </a:schemeClr>
                  </a:solidFill>
                </a:ln>
                <a:solidFill>
                  <a:schemeClr val="bg1">
                    <a:alpha val="99000"/>
                  </a:schemeClr>
                </a:solidFill>
              </a:endParaRPr>
            </a:p>
          </p:txBody>
        </p:sp>
      </p:grpSp>
      <p:grpSp>
        <p:nvGrpSpPr>
          <p:cNvPr id="45" name="Group 44"/>
          <p:cNvGrpSpPr/>
          <p:nvPr/>
        </p:nvGrpSpPr>
        <p:grpSpPr>
          <a:xfrm>
            <a:off x="5388048" y="2885245"/>
            <a:ext cx="6089768" cy="3444291"/>
            <a:chOff x="4042084" y="2014701"/>
            <a:chExt cx="4568516" cy="2583891"/>
          </a:xfrm>
        </p:grpSpPr>
        <p:sp>
          <p:nvSpPr>
            <p:cNvPr id="39" name="Freeform 128"/>
            <p:cNvSpPr>
              <a:spLocks noChangeAspect="1"/>
            </p:cNvSpPr>
            <p:nvPr/>
          </p:nvSpPr>
          <p:spPr bwMode="black">
            <a:xfrm>
              <a:off x="4800600" y="2014701"/>
              <a:ext cx="3810000" cy="2104698"/>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a:extLst/>
          </p:spPr>
          <p:txBody>
            <a:bodyPr vert="horz" wrap="square" lIns="121888" tIns="60944" rIns="121888" bIns="60944" numCol="1" anchor="t" anchorCtr="0" compatLnSpc="1">
              <a:prstTxWarp prst="textNoShape">
                <a:avLst/>
              </a:prstTxWarp>
            </a:bodyPr>
            <a:lstStyle/>
            <a:p>
              <a:endParaRPr lang="en-US" sz="3199" dirty="0"/>
            </a:p>
          </p:txBody>
        </p:sp>
        <p:sp>
          <p:nvSpPr>
            <p:cNvPr id="29" name="Freeform 28"/>
            <p:cNvSpPr/>
            <p:nvPr/>
          </p:nvSpPr>
          <p:spPr>
            <a:xfrm>
              <a:off x="4042084" y="3840274"/>
              <a:ext cx="758516" cy="758318"/>
            </a:xfrm>
            <a:custGeom>
              <a:avLst/>
              <a:gdLst>
                <a:gd name="connsiteX0" fmla="*/ 0 w 1035119"/>
                <a:gd name="connsiteY0" fmla="*/ 517560 h 1035119"/>
                <a:gd name="connsiteX1" fmla="*/ 517560 w 1035119"/>
                <a:gd name="connsiteY1" fmla="*/ 0 h 1035119"/>
                <a:gd name="connsiteX2" fmla="*/ 1035120 w 1035119"/>
                <a:gd name="connsiteY2" fmla="*/ 517560 h 1035119"/>
                <a:gd name="connsiteX3" fmla="*/ 517560 w 1035119"/>
                <a:gd name="connsiteY3" fmla="*/ 1035120 h 1035119"/>
                <a:gd name="connsiteX4" fmla="*/ 0 w 1035119"/>
                <a:gd name="connsiteY4" fmla="*/ 517560 h 1035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5119" h="1035119">
                  <a:moveTo>
                    <a:pt x="0" y="517560"/>
                  </a:moveTo>
                  <a:cubicBezTo>
                    <a:pt x="0" y="231720"/>
                    <a:pt x="231720" y="0"/>
                    <a:pt x="517560" y="0"/>
                  </a:cubicBezTo>
                  <a:cubicBezTo>
                    <a:pt x="803400" y="0"/>
                    <a:pt x="1035120" y="231720"/>
                    <a:pt x="1035120" y="517560"/>
                  </a:cubicBezTo>
                  <a:cubicBezTo>
                    <a:pt x="1035120" y="803400"/>
                    <a:pt x="803400" y="1035120"/>
                    <a:pt x="517560" y="1035120"/>
                  </a:cubicBezTo>
                  <a:cubicBezTo>
                    <a:pt x="231720" y="1035120"/>
                    <a:pt x="0" y="803400"/>
                    <a:pt x="0" y="517560"/>
                  </a:cubicBezTo>
                  <a:close/>
                </a:path>
              </a:pathLst>
            </a:custGeom>
            <a:solidFill>
              <a:schemeClr val="accent5"/>
            </a:solidFill>
            <a:ln>
              <a:noFill/>
            </a:ln>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algn="ctr" defTabSz="913529" fontAlgn="base">
                <a:lnSpc>
                  <a:spcPct val="90000"/>
                </a:lnSpc>
                <a:spcBef>
                  <a:spcPct val="0"/>
                </a:spcBef>
                <a:spcAft>
                  <a:spcPct val="0"/>
                </a:spcAft>
              </a:pPr>
              <a:r>
                <a:rPr lang="es-AR" sz="1466" b="1" dirty="0" smtClean="0">
                  <a:ln>
                    <a:solidFill>
                      <a:schemeClr val="bg1">
                        <a:alpha val="0"/>
                      </a:schemeClr>
                    </a:solidFill>
                  </a:ln>
                  <a:solidFill>
                    <a:schemeClr val="bg1">
                      <a:alpha val="99000"/>
                    </a:schemeClr>
                  </a:solidFill>
                </a:rPr>
                <a:t>Capturar</a:t>
              </a:r>
            </a:p>
            <a:p>
              <a:pPr algn="ctr" defTabSz="913529" fontAlgn="base">
                <a:lnSpc>
                  <a:spcPct val="90000"/>
                </a:lnSpc>
                <a:spcBef>
                  <a:spcPct val="0"/>
                </a:spcBef>
                <a:spcAft>
                  <a:spcPct val="0"/>
                </a:spcAft>
              </a:pPr>
              <a:r>
                <a:rPr lang="en-US" sz="1466" b="1" dirty="0" smtClean="0">
                  <a:ln>
                    <a:solidFill>
                      <a:schemeClr val="bg1">
                        <a:alpha val="0"/>
                      </a:schemeClr>
                    </a:solidFill>
                  </a:ln>
                  <a:solidFill>
                    <a:schemeClr val="bg1">
                      <a:alpha val="99000"/>
                    </a:schemeClr>
                  </a:solidFill>
                </a:rPr>
                <a:t>VM</a:t>
              </a:r>
              <a:endParaRPr lang="en-US" sz="1466" b="1" dirty="0">
                <a:ln>
                  <a:solidFill>
                    <a:schemeClr val="bg1">
                      <a:alpha val="0"/>
                    </a:schemeClr>
                  </a:solidFill>
                </a:ln>
                <a:solidFill>
                  <a:schemeClr val="bg1">
                    <a:alpha val="99000"/>
                  </a:schemeClr>
                </a:solidFill>
              </a:endParaRPr>
            </a:p>
          </p:txBody>
        </p:sp>
        <p:sp>
          <p:nvSpPr>
            <p:cNvPr id="35" name="Right Arrow 34"/>
            <p:cNvSpPr/>
            <p:nvPr/>
          </p:nvSpPr>
          <p:spPr bwMode="auto">
            <a:xfrm rot="19247508">
              <a:off x="4749259" y="3906053"/>
              <a:ext cx="102681" cy="143208"/>
            </a:xfrm>
            <a:prstGeom prst="rightArrow">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4" tIns="45712" rIns="91424" bIns="45712" numCol="1" rtlCol="0" anchor="ctr" anchorCtr="0" compatLnSpc="1">
              <a:prstTxWarp prst="textNoShape">
                <a:avLst/>
              </a:prstTxWarp>
            </a:bodyPr>
            <a:lstStyle/>
            <a:p>
              <a:pPr algn="ctr" defTabSz="913841" fontAlgn="base">
                <a:spcBef>
                  <a:spcPts val="200"/>
                </a:spcBef>
                <a:spcAft>
                  <a:spcPct val="0"/>
                </a:spcAft>
              </a:pPr>
              <a:endParaRPr lang="en-US" sz="2799" dirty="0">
                <a:ln>
                  <a:solidFill>
                    <a:schemeClr val="bg1">
                      <a:alpha val="0"/>
                    </a:schemeClr>
                  </a:solidFill>
                </a:ln>
                <a:solidFill>
                  <a:schemeClr val="bg1"/>
                </a:solidFill>
              </a:endParaRPr>
            </a:p>
          </p:txBody>
        </p:sp>
      </p:grpSp>
      <p:sp>
        <p:nvSpPr>
          <p:cNvPr id="34" name="Right Arrow 33"/>
          <p:cNvSpPr/>
          <p:nvPr/>
        </p:nvSpPr>
        <p:spPr bwMode="auto">
          <a:xfrm>
            <a:off x="5232359" y="5700335"/>
            <a:ext cx="136872" cy="190894"/>
          </a:xfrm>
          <a:prstGeom prst="rightArrow">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4" tIns="45712" rIns="91424" bIns="45712" numCol="1" rtlCol="0" anchor="ctr" anchorCtr="0" compatLnSpc="1">
            <a:prstTxWarp prst="textNoShape">
              <a:avLst/>
            </a:prstTxWarp>
          </a:bodyPr>
          <a:lstStyle/>
          <a:p>
            <a:pPr algn="ctr" defTabSz="913841" fontAlgn="base">
              <a:spcBef>
                <a:spcPts val="200"/>
              </a:spcBef>
              <a:spcAft>
                <a:spcPct val="0"/>
              </a:spcAft>
            </a:pPr>
            <a:endParaRPr lang="en-US" sz="2799" dirty="0">
              <a:ln>
                <a:solidFill>
                  <a:schemeClr val="bg1">
                    <a:alpha val="0"/>
                  </a:schemeClr>
                </a:solidFill>
              </a:ln>
              <a:solidFill>
                <a:schemeClr val="bg1"/>
              </a:solidFill>
            </a:endParaRPr>
          </a:p>
        </p:txBody>
      </p:sp>
      <p:grpSp>
        <p:nvGrpSpPr>
          <p:cNvPr id="7" name="Group 6"/>
          <p:cNvGrpSpPr/>
          <p:nvPr/>
        </p:nvGrpSpPr>
        <p:grpSpPr>
          <a:xfrm>
            <a:off x="2629053" y="2287914"/>
            <a:ext cx="2754344" cy="2946275"/>
            <a:chOff x="1972304" y="1566589"/>
            <a:chExt cx="2066296" cy="2210282"/>
          </a:xfrm>
        </p:grpSpPr>
        <p:grpSp>
          <p:nvGrpSpPr>
            <p:cNvPr id="26" name="Group 25"/>
            <p:cNvGrpSpPr/>
            <p:nvPr/>
          </p:nvGrpSpPr>
          <p:grpSpPr>
            <a:xfrm>
              <a:off x="3200399" y="1566589"/>
              <a:ext cx="838201" cy="1113144"/>
              <a:chOff x="3200399" y="1566589"/>
              <a:chExt cx="838201" cy="1113144"/>
            </a:xfrm>
          </p:grpSpPr>
          <p:sp>
            <p:nvSpPr>
              <p:cNvPr id="27" name="Folded Corner 26"/>
              <p:cNvSpPr/>
              <p:nvPr/>
            </p:nvSpPr>
            <p:spPr bwMode="auto">
              <a:xfrm flipV="1">
                <a:off x="3200399" y="1566589"/>
                <a:ext cx="838201" cy="1113144"/>
              </a:xfrm>
              <a:prstGeom prst="foldedCorner">
                <a:avLst>
                  <a:gd name="adj" fmla="val 32319"/>
                </a:avLst>
              </a:prstGeom>
              <a:noFill/>
              <a:ln w="19050">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1218291" fontAlgn="base">
                  <a:spcBef>
                    <a:spcPct val="0"/>
                  </a:spcBef>
                  <a:spcAft>
                    <a:spcPct val="0"/>
                  </a:spcAft>
                </a:pPr>
                <a:endParaRPr lang="en-US" sz="2933" dirty="0">
                  <a:gradFill>
                    <a:gsLst>
                      <a:gs pos="0">
                        <a:srgbClr val="FFFFFF"/>
                      </a:gs>
                      <a:gs pos="100000">
                        <a:srgbClr val="FFFFFF"/>
                      </a:gs>
                    </a:gsLst>
                    <a:lin ang="5400000" scaled="0"/>
                  </a:gradFill>
                </a:endParaRPr>
              </a:p>
            </p:txBody>
          </p:sp>
          <p:sp>
            <p:nvSpPr>
              <p:cNvPr id="28" name="TextBox 27"/>
              <p:cNvSpPr txBox="1"/>
              <p:nvPr/>
            </p:nvSpPr>
            <p:spPr>
              <a:xfrm>
                <a:off x="3200399" y="1976577"/>
                <a:ext cx="838201" cy="29316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a:r>
                  <a:rPr lang="en-US" sz="1600" dirty="0">
                    <a:solidFill>
                      <a:schemeClr val="tx2">
                        <a:alpha val="99000"/>
                      </a:schemeClr>
                    </a:solidFill>
                    <a:latin typeface="+mn-lt"/>
                  </a:rPr>
                  <a:t>Base.VHD</a:t>
                </a:r>
              </a:p>
            </p:txBody>
          </p:sp>
        </p:grpSp>
        <p:sp>
          <p:nvSpPr>
            <p:cNvPr id="15" name="Right Arrow 14"/>
            <p:cNvSpPr/>
            <p:nvPr/>
          </p:nvSpPr>
          <p:spPr bwMode="auto">
            <a:xfrm rot="7222079">
              <a:off x="3264047" y="2606578"/>
              <a:ext cx="491654" cy="429290"/>
            </a:xfrm>
            <a:prstGeom prst="right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4" tIns="45712" rIns="91424" bIns="45712" numCol="1" rtlCol="0" anchor="ctr" anchorCtr="0" compatLnSpc="1">
              <a:prstTxWarp prst="textNoShape">
                <a:avLst/>
              </a:prstTxWarp>
            </a:bodyPr>
            <a:lstStyle/>
            <a:p>
              <a:pPr algn="ctr" defTabSz="913841" fontAlgn="base">
                <a:spcBef>
                  <a:spcPts val="200"/>
                </a:spcBef>
                <a:spcAft>
                  <a:spcPct val="0"/>
                </a:spcAft>
              </a:pPr>
              <a:endParaRPr lang="en-US" sz="2799" dirty="0">
                <a:ln>
                  <a:solidFill>
                    <a:schemeClr val="bg1">
                      <a:alpha val="0"/>
                    </a:schemeClr>
                  </a:solidFill>
                </a:ln>
                <a:solidFill>
                  <a:schemeClr val="bg1"/>
                </a:solidFill>
              </a:endParaRPr>
            </a:p>
          </p:txBody>
        </p:sp>
        <p:sp>
          <p:nvSpPr>
            <p:cNvPr id="31" name="Freeform 30"/>
            <p:cNvSpPr/>
            <p:nvPr/>
          </p:nvSpPr>
          <p:spPr>
            <a:xfrm>
              <a:off x="2724298" y="3018553"/>
              <a:ext cx="758516" cy="758318"/>
            </a:xfrm>
            <a:custGeom>
              <a:avLst/>
              <a:gdLst>
                <a:gd name="connsiteX0" fmla="*/ 0 w 1035119"/>
                <a:gd name="connsiteY0" fmla="*/ 517560 h 1035119"/>
                <a:gd name="connsiteX1" fmla="*/ 517560 w 1035119"/>
                <a:gd name="connsiteY1" fmla="*/ 0 h 1035119"/>
                <a:gd name="connsiteX2" fmla="*/ 1035120 w 1035119"/>
                <a:gd name="connsiteY2" fmla="*/ 517560 h 1035119"/>
                <a:gd name="connsiteX3" fmla="*/ 517560 w 1035119"/>
                <a:gd name="connsiteY3" fmla="*/ 1035120 h 1035119"/>
                <a:gd name="connsiteX4" fmla="*/ 0 w 1035119"/>
                <a:gd name="connsiteY4" fmla="*/ 517560 h 1035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5119" h="1035119">
                  <a:moveTo>
                    <a:pt x="0" y="517560"/>
                  </a:moveTo>
                  <a:cubicBezTo>
                    <a:pt x="0" y="231720"/>
                    <a:pt x="231720" y="0"/>
                    <a:pt x="517560" y="0"/>
                  </a:cubicBezTo>
                  <a:cubicBezTo>
                    <a:pt x="803400" y="0"/>
                    <a:pt x="1035120" y="231720"/>
                    <a:pt x="1035120" y="517560"/>
                  </a:cubicBezTo>
                  <a:cubicBezTo>
                    <a:pt x="1035120" y="803400"/>
                    <a:pt x="803400" y="1035120"/>
                    <a:pt x="517560" y="1035120"/>
                  </a:cubicBezTo>
                  <a:cubicBezTo>
                    <a:pt x="231720" y="1035120"/>
                    <a:pt x="0" y="803400"/>
                    <a:pt x="0" y="517560"/>
                  </a:cubicBezTo>
                  <a:close/>
                </a:path>
              </a:pathLst>
            </a:custGeom>
            <a:solidFill>
              <a:schemeClr val="accent4"/>
            </a:solidFill>
            <a:ln>
              <a:noFill/>
            </a:ln>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algn="ctr" defTabSz="913529" fontAlgn="base">
                <a:lnSpc>
                  <a:spcPct val="90000"/>
                </a:lnSpc>
                <a:spcBef>
                  <a:spcPct val="0"/>
                </a:spcBef>
                <a:spcAft>
                  <a:spcPct val="0"/>
                </a:spcAft>
              </a:pPr>
              <a:r>
                <a:rPr lang="es-AR" sz="1466" b="1" dirty="0" err="1" smtClean="0">
                  <a:ln>
                    <a:solidFill>
                      <a:schemeClr val="bg1">
                        <a:alpha val="0"/>
                      </a:schemeClr>
                    </a:solidFill>
                  </a:ln>
                  <a:solidFill>
                    <a:schemeClr val="bg1">
                      <a:alpha val="99000"/>
                    </a:schemeClr>
                  </a:solidFill>
                </a:rPr>
                <a:t>Bootear</a:t>
              </a:r>
              <a:endParaRPr lang="es-AR" sz="1466" b="1" dirty="0" smtClean="0">
                <a:ln>
                  <a:solidFill>
                    <a:schemeClr val="bg1">
                      <a:alpha val="0"/>
                    </a:schemeClr>
                  </a:solidFill>
                </a:ln>
                <a:solidFill>
                  <a:schemeClr val="bg1">
                    <a:alpha val="99000"/>
                  </a:schemeClr>
                </a:solidFill>
              </a:endParaRPr>
            </a:p>
            <a:p>
              <a:pPr algn="ctr" defTabSz="913529" fontAlgn="base">
                <a:lnSpc>
                  <a:spcPct val="90000"/>
                </a:lnSpc>
                <a:spcBef>
                  <a:spcPct val="0"/>
                </a:spcBef>
                <a:spcAft>
                  <a:spcPct val="0"/>
                </a:spcAft>
              </a:pPr>
              <a:r>
                <a:rPr lang="en-US" sz="1466" b="1" dirty="0" smtClean="0">
                  <a:ln>
                    <a:solidFill>
                      <a:schemeClr val="bg1">
                        <a:alpha val="0"/>
                      </a:schemeClr>
                    </a:solidFill>
                  </a:ln>
                  <a:solidFill>
                    <a:schemeClr val="bg1">
                      <a:alpha val="99000"/>
                    </a:schemeClr>
                  </a:solidFill>
                </a:rPr>
                <a:t>VM</a:t>
              </a:r>
              <a:endParaRPr lang="en-US" sz="1466" b="1" dirty="0">
                <a:ln>
                  <a:solidFill>
                    <a:schemeClr val="bg1">
                      <a:alpha val="0"/>
                    </a:schemeClr>
                  </a:solidFill>
                </a:ln>
                <a:solidFill>
                  <a:schemeClr val="bg1">
                    <a:alpha val="99000"/>
                  </a:schemeClr>
                </a:solidFill>
              </a:endParaRPr>
            </a:p>
          </p:txBody>
        </p:sp>
        <p:sp>
          <p:nvSpPr>
            <p:cNvPr id="36" name="Right Arrow 35"/>
            <p:cNvSpPr/>
            <p:nvPr/>
          </p:nvSpPr>
          <p:spPr bwMode="auto">
            <a:xfrm>
              <a:off x="1972304" y="1908516"/>
              <a:ext cx="923296" cy="429290"/>
            </a:xfrm>
            <a:prstGeom prst="right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4" tIns="45712" rIns="91424" bIns="45712" numCol="1" rtlCol="0" anchor="ctr" anchorCtr="0" compatLnSpc="1">
              <a:prstTxWarp prst="textNoShape">
                <a:avLst/>
              </a:prstTxWarp>
            </a:bodyPr>
            <a:lstStyle/>
            <a:p>
              <a:pPr algn="ctr" defTabSz="913841" fontAlgn="base">
                <a:spcBef>
                  <a:spcPts val="200"/>
                </a:spcBef>
                <a:spcAft>
                  <a:spcPct val="0"/>
                </a:spcAft>
              </a:pPr>
              <a:endParaRPr lang="en-US" sz="2799" dirty="0">
                <a:ln>
                  <a:solidFill>
                    <a:schemeClr val="bg1">
                      <a:alpha val="0"/>
                    </a:schemeClr>
                  </a:solidFill>
                </a:ln>
                <a:solidFill>
                  <a:schemeClr val="bg1"/>
                </a:solidFill>
              </a:endParaRPr>
            </a:p>
          </p:txBody>
        </p:sp>
      </p:grpSp>
      <p:grpSp>
        <p:nvGrpSpPr>
          <p:cNvPr id="46" name="Group 45"/>
          <p:cNvGrpSpPr/>
          <p:nvPr/>
        </p:nvGrpSpPr>
        <p:grpSpPr>
          <a:xfrm>
            <a:off x="6737427" y="2363730"/>
            <a:ext cx="4771670" cy="3857656"/>
            <a:chOff x="5054384" y="1623463"/>
            <a:chExt cx="3579685" cy="2893996"/>
          </a:xfrm>
        </p:grpSpPr>
        <p:sp>
          <p:nvSpPr>
            <p:cNvPr id="19" name="Right Arrow 18"/>
            <p:cNvSpPr/>
            <p:nvPr/>
          </p:nvSpPr>
          <p:spPr bwMode="auto">
            <a:xfrm>
              <a:off x="5928754" y="3090423"/>
              <a:ext cx="408438" cy="429290"/>
            </a:xfrm>
            <a:prstGeom prst="right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4" tIns="45712" rIns="91424" bIns="45712" numCol="1" rtlCol="0" anchor="ctr" anchorCtr="0" compatLnSpc="1">
              <a:prstTxWarp prst="textNoShape">
                <a:avLst/>
              </a:prstTxWarp>
            </a:bodyPr>
            <a:lstStyle/>
            <a:p>
              <a:pPr algn="ctr" defTabSz="913841" fontAlgn="base">
                <a:spcBef>
                  <a:spcPts val="200"/>
                </a:spcBef>
                <a:spcAft>
                  <a:spcPct val="0"/>
                </a:spcAft>
              </a:pPr>
              <a:endParaRPr lang="en-US" sz="2799" dirty="0">
                <a:ln>
                  <a:solidFill>
                    <a:schemeClr val="bg1">
                      <a:alpha val="0"/>
                    </a:schemeClr>
                  </a:solidFill>
                </a:ln>
                <a:solidFill>
                  <a:schemeClr val="bg1"/>
                </a:solidFill>
              </a:endParaRPr>
            </a:p>
          </p:txBody>
        </p:sp>
        <p:sp>
          <p:nvSpPr>
            <p:cNvPr id="23" name="TextBox 22"/>
            <p:cNvSpPr txBox="1"/>
            <p:nvPr/>
          </p:nvSpPr>
          <p:spPr>
            <a:xfrm>
              <a:off x="5897611" y="1623463"/>
              <a:ext cx="2736458" cy="29316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a:r>
                <a:rPr lang="es-AR" sz="1600" dirty="0" smtClean="0">
                  <a:solidFill>
                    <a:schemeClr val="tx2">
                      <a:alpha val="99000"/>
                    </a:schemeClr>
                  </a:solidFill>
                  <a:latin typeface="+mn-lt"/>
                </a:rPr>
                <a:t>Instancias idénticas de </a:t>
              </a:r>
              <a:r>
                <a:rPr lang="es-AR" sz="1600" dirty="0" err="1" smtClean="0">
                  <a:solidFill>
                    <a:schemeClr val="tx2">
                      <a:alpha val="99000"/>
                    </a:schemeClr>
                  </a:solidFill>
                  <a:latin typeface="+mn-lt"/>
                </a:rPr>
                <a:t>deployment</a:t>
              </a:r>
              <a:r>
                <a:rPr lang="es-AR" sz="1600" dirty="0" smtClean="0">
                  <a:solidFill>
                    <a:schemeClr val="tx2">
                      <a:alpha val="99000"/>
                    </a:schemeClr>
                  </a:solidFill>
                  <a:latin typeface="+mn-lt"/>
                </a:rPr>
                <a:t> imágenes comunes de SO como base</a:t>
              </a:r>
              <a:endParaRPr lang="es-AR" sz="1600" dirty="0">
                <a:solidFill>
                  <a:schemeClr val="tx2">
                    <a:alpha val="99000"/>
                  </a:schemeClr>
                </a:solidFill>
                <a:latin typeface="+mn-lt"/>
              </a:endParaRPr>
            </a:p>
          </p:txBody>
        </p:sp>
        <p:sp>
          <p:nvSpPr>
            <p:cNvPr id="37" name="Right Arrow 36"/>
            <p:cNvSpPr/>
            <p:nvPr/>
          </p:nvSpPr>
          <p:spPr bwMode="auto">
            <a:xfrm>
              <a:off x="5928754" y="2579873"/>
              <a:ext cx="408438" cy="429290"/>
            </a:xfrm>
            <a:prstGeom prst="right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4" tIns="45712" rIns="91424" bIns="45712" numCol="1" rtlCol="0" anchor="ctr" anchorCtr="0" compatLnSpc="1">
              <a:prstTxWarp prst="textNoShape">
                <a:avLst/>
              </a:prstTxWarp>
            </a:bodyPr>
            <a:lstStyle/>
            <a:p>
              <a:pPr algn="ctr" defTabSz="913841" fontAlgn="base">
                <a:spcBef>
                  <a:spcPts val="200"/>
                </a:spcBef>
                <a:spcAft>
                  <a:spcPct val="0"/>
                </a:spcAft>
              </a:pPr>
              <a:endParaRPr lang="en-US" sz="2799" dirty="0">
                <a:ln>
                  <a:solidFill>
                    <a:schemeClr val="bg1">
                      <a:alpha val="0"/>
                    </a:schemeClr>
                  </a:solidFill>
                </a:ln>
                <a:solidFill>
                  <a:schemeClr val="bg1"/>
                </a:solidFill>
              </a:endParaRPr>
            </a:p>
          </p:txBody>
        </p:sp>
        <p:sp>
          <p:nvSpPr>
            <p:cNvPr id="38" name="Right Arrow 37"/>
            <p:cNvSpPr/>
            <p:nvPr/>
          </p:nvSpPr>
          <p:spPr bwMode="auto">
            <a:xfrm>
              <a:off x="5928754" y="3598892"/>
              <a:ext cx="408438" cy="429290"/>
            </a:xfrm>
            <a:prstGeom prst="right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4" tIns="45712" rIns="91424" bIns="45712" numCol="1" rtlCol="0" anchor="ctr" anchorCtr="0" compatLnSpc="1">
              <a:prstTxWarp prst="textNoShape">
                <a:avLst/>
              </a:prstTxWarp>
            </a:bodyPr>
            <a:lstStyle/>
            <a:p>
              <a:pPr algn="ctr" defTabSz="913841" fontAlgn="base">
                <a:spcBef>
                  <a:spcPts val="200"/>
                </a:spcBef>
                <a:spcAft>
                  <a:spcPct val="0"/>
                </a:spcAft>
              </a:pPr>
              <a:endParaRPr lang="en-US" sz="2799" dirty="0">
                <a:ln>
                  <a:solidFill>
                    <a:schemeClr val="bg1">
                      <a:alpha val="0"/>
                    </a:schemeClr>
                  </a:solidFill>
                </a:ln>
                <a:solidFill>
                  <a:schemeClr val="bg1"/>
                </a:solidFill>
              </a:endParaRPr>
            </a:p>
          </p:txBody>
        </p:sp>
        <p:sp>
          <p:nvSpPr>
            <p:cNvPr id="42" name="TextBox 41"/>
            <p:cNvSpPr txBox="1"/>
            <p:nvPr/>
          </p:nvSpPr>
          <p:spPr>
            <a:xfrm>
              <a:off x="5054384" y="4224291"/>
              <a:ext cx="2733489" cy="29316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r>
                <a:rPr lang="es-AR" sz="1600" dirty="0" smtClean="0">
                  <a:solidFill>
                    <a:schemeClr val="tx2">
                      <a:alpha val="99000"/>
                    </a:schemeClr>
                  </a:solidFill>
                  <a:latin typeface="+mn-lt"/>
                </a:rPr>
                <a:t>La opción de Capture Guarda la Imagen Personalizada en la Galería de Imágenes</a:t>
              </a:r>
              <a:endParaRPr lang="es-AR" sz="1600" dirty="0">
                <a:solidFill>
                  <a:schemeClr val="tx2">
                    <a:alpha val="99000"/>
                  </a:schemeClr>
                </a:solidFill>
                <a:latin typeface="+mn-lt"/>
              </a:endParaRPr>
            </a:p>
          </p:txBody>
        </p:sp>
      </p:grpSp>
      <p:pic>
        <p:nvPicPr>
          <p:cNvPr id="43" name="Picture 42"/>
          <p:cNvPicPr>
            <a:picLocks noChangeAspect="1"/>
          </p:cNvPicPr>
          <p:nvPr/>
        </p:nvPicPr>
        <p:blipFill>
          <a:blip r:embed="rId3">
            <a:lum bright="-40000" contrast="-40000"/>
          </a:blip>
          <a:stretch>
            <a:fillRect/>
          </a:stretch>
        </p:blipFill>
        <p:spPr>
          <a:xfrm>
            <a:off x="8605608" y="3677280"/>
            <a:ext cx="624991" cy="571113"/>
          </a:xfrm>
          <a:prstGeom prst="rect">
            <a:avLst/>
          </a:prstGeom>
        </p:spPr>
      </p:pic>
      <p:pic>
        <p:nvPicPr>
          <p:cNvPr id="44" name="Picture 43"/>
          <p:cNvPicPr>
            <a:picLocks noChangeAspect="1"/>
          </p:cNvPicPr>
          <p:nvPr/>
        </p:nvPicPr>
        <p:blipFill>
          <a:blip r:embed="rId3">
            <a:lum bright="-40000" contrast="-40000"/>
          </a:blip>
          <a:stretch>
            <a:fillRect/>
          </a:stretch>
        </p:blipFill>
        <p:spPr>
          <a:xfrm>
            <a:off x="8605608" y="4320292"/>
            <a:ext cx="624991" cy="571113"/>
          </a:xfrm>
          <a:prstGeom prst="rect">
            <a:avLst/>
          </a:prstGeom>
        </p:spPr>
      </p:pic>
      <p:pic>
        <p:nvPicPr>
          <p:cNvPr id="51" name="Picture 50"/>
          <p:cNvPicPr>
            <a:picLocks noChangeAspect="1"/>
          </p:cNvPicPr>
          <p:nvPr/>
        </p:nvPicPr>
        <p:blipFill>
          <a:blip r:embed="rId4">
            <a:lum bright="-40000" contrast="-40000"/>
          </a:blip>
          <a:stretch>
            <a:fillRect/>
          </a:stretch>
        </p:blipFill>
        <p:spPr>
          <a:xfrm>
            <a:off x="6794505" y="4265457"/>
            <a:ext cx="1068533" cy="1300823"/>
          </a:xfrm>
          <a:prstGeom prst="rect">
            <a:avLst/>
          </a:prstGeom>
        </p:spPr>
      </p:pic>
      <p:pic>
        <p:nvPicPr>
          <p:cNvPr id="50" name="Picture 49"/>
          <p:cNvPicPr>
            <a:picLocks noChangeAspect="1"/>
          </p:cNvPicPr>
          <p:nvPr/>
        </p:nvPicPr>
        <p:blipFill>
          <a:blip r:embed="rId3">
            <a:lum bright="-40000" contrast="-40000"/>
          </a:blip>
          <a:stretch>
            <a:fillRect/>
          </a:stretch>
        </p:blipFill>
        <p:spPr>
          <a:xfrm>
            <a:off x="8605608" y="5029461"/>
            <a:ext cx="624991" cy="571113"/>
          </a:xfrm>
          <a:prstGeom prst="rect">
            <a:avLst/>
          </a:prstGeom>
        </p:spPr>
      </p:pic>
      <p:pic>
        <p:nvPicPr>
          <p:cNvPr id="52" name="Picture 51"/>
          <p:cNvPicPr>
            <a:picLocks noChangeAspect="1"/>
          </p:cNvPicPr>
          <p:nvPr/>
        </p:nvPicPr>
        <p:blipFill>
          <a:blip r:embed="rId4">
            <a:lum bright="-40000" contrast="-40000"/>
          </a:blip>
          <a:stretch>
            <a:fillRect/>
          </a:stretch>
        </p:blipFill>
        <p:spPr>
          <a:xfrm>
            <a:off x="1332552" y="2315489"/>
            <a:ext cx="1068533" cy="1300823"/>
          </a:xfrm>
          <a:prstGeom prst="rect">
            <a:avLst/>
          </a:prstGeom>
        </p:spPr>
      </p:pic>
    </p:spTree>
    <p:extLst>
      <p:ext uri="{BB962C8B-B14F-4D97-AF65-F5344CB8AC3E}">
        <p14:creationId xmlns:p14="http://schemas.microsoft.com/office/powerpoint/2010/main" val="17754103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7"/>
                                        </p:tgtEl>
                                        <p:attrNameLst>
                                          <p:attrName>style.visibility</p:attrName>
                                        </p:attrNameLst>
                                      </p:cBhvr>
                                      <p:to>
                                        <p:strVal val="visible"/>
                                      </p:to>
                                    </p:set>
                                    <p:animEffect transition="in" filter="fade">
                                      <p:cBhvr>
                                        <p:cTn id="12" dur="500"/>
                                        <p:tgtEl>
                                          <p:spTgt spid="4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8"/>
                                        </p:tgtEl>
                                        <p:attrNameLst>
                                          <p:attrName>style.visibility</p:attrName>
                                        </p:attrNameLst>
                                      </p:cBhvr>
                                      <p:to>
                                        <p:strVal val="visible"/>
                                      </p:to>
                                    </p:set>
                                    <p:animEffect transition="in" filter="fade">
                                      <p:cBhvr>
                                        <p:cTn id="17" dur="500"/>
                                        <p:tgtEl>
                                          <p:spTgt spid="48"/>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4"/>
                                        </p:tgtEl>
                                        <p:attrNameLst>
                                          <p:attrName>style.visibility</p:attrName>
                                        </p:attrNameLst>
                                      </p:cBhvr>
                                      <p:to>
                                        <p:strVal val="visible"/>
                                      </p:to>
                                    </p:set>
                                    <p:animEffect transition="in" filter="fade">
                                      <p:cBhvr>
                                        <p:cTn id="20" dur="500"/>
                                        <p:tgtEl>
                                          <p:spTgt spid="34"/>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45"/>
                                        </p:tgtEl>
                                        <p:attrNameLst>
                                          <p:attrName>style.visibility</p:attrName>
                                        </p:attrNameLst>
                                      </p:cBhvr>
                                      <p:to>
                                        <p:strVal val="visible"/>
                                      </p:to>
                                    </p:set>
                                    <p:animEffect transition="in" filter="fade">
                                      <p:cBhvr>
                                        <p:cTn id="25" dur="500"/>
                                        <p:tgtEl>
                                          <p:spTgt spid="45"/>
                                        </p:tgtEl>
                                      </p:cBhvr>
                                    </p:animEffect>
                                  </p:childTnLst>
                                </p:cTn>
                              </p:par>
                              <p:par>
                                <p:cTn id="26" presetID="10" presetClass="entr" presetSubtype="0" fill="hold" nodeType="withEffect">
                                  <p:stCondLst>
                                    <p:cond delay="0"/>
                                  </p:stCondLst>
                                  <p:childTnLst>
                                    <p:set>
                                      <p:cBhvr>
                                        <p:cTn id="27" dur="1" fill="hold">
                                          <p:stCondLst>
                                            <p:cond delay="0"/>
                                          </p:stCondLst>
                                        </p:cTn>
                                        <p:tgtEl>
                                          <p:spTgt spid="51"/>
                                        </p:tgtEl>
                                        <p:attrNameLst>
                                          <p:attrName>style.visibility</p:attrName>
                                        </p:attrNameLst>
                                      </p:cBhvr>
                                      <p:to>
                                        <p:strVal val="visible"/>
                                      </p:to>
                                    </p:set>
                                    <p:animEffect transition="in" filter="fade">
                                      <p:cBhvr>
                                        <p:cTn id="28" dur="500"/>
                                        <p:tgtEl>
                                          <p:spTgt spid="51"/>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46"/>
                                        </p:tgtEl>
                                        <p:attrNameLst>
                                          <p:attrName>style.visibility</p:attrName>
                                        </p:attrNameLst>
                                      </p:cBhvr>
                                      <p:to>
                                        <p:strVal val="visible"/>
                                      </p:to>
                                    </p:set>
                                    <p:animEffect transition="in" filter="fade">
                                      <p:cBhvr>
                                        <p:cTn id="33" dur="500"/>
                                        <p:tgtEl>
                                          <p:spTgt spid="46"/>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43"/>
                                        </p:tgtEl>
                                        <p:attrNameLst>
                                          <p:attrName>style.visibility</p:attrName>
                                        </p:attrNameLst>
                                      </p:cBhvr>
                                      <p:to>
                                        <p:strVal val="visible"/>
                                      </p:to>
                                    </p:set>
                                    <p:animEffect transition="in" filter="fade">
                                      <p:cBhvr>
                                        <p:cTn id="38" dur="500"/>
                                        <p:tgtEl>
                                          <p:spTgt spid="43"/>
                                        </p:tgtEl>
                                      </p:cBhvr>
                                    </p:animEffect>
                                  </p:childTnLst>
                                </p:cTn>
                              </p:par>
                              <p:par>
                                <p:cTn id="39" presetID="10" presetClass="entr" presetSubtype="0" fill="hold" nodeType="withEffect">
                                  <p:stCondLst>
                                    <p:cond delay="0"/>
                                  </p:stCondLst>
                                  <p:childTnLst>
                                    <p:set>
                                      <p:cBhvr>
                                        <p:cTn id="40" dur="1" fill="hold">
                                          <p:stCondLst>
                                            <p:cond delay="0"/>
                                          </p:stCondLst>
                                        </p:cTn>
                                        <p:tgtEl>
                                          <p:spTgt spid="44"/>
                                        </p:tgtEl>
                                        <p:attrNameLst>
                                          <p:attrName>style.visibility</p:attrName>
                                        </p:attrNameLst>
                                      </p:cBhvr>
                                      <p:to>
                                        <p:strVal val="visible"/>
                                      </p:to>
                                    </p:set>
                                    <p:animEffect transition="in" filter="fade">
                                      <p:cBhvr>
                                        <p:cTn id="41" dur="500"/>
                                        <p:tgtEl>
                                          <p:spTgt spid="44"/>
                                        </p:tgtEl>
                                      </p:cBhvr>
                                    </p:animEffect>
                                  </p:childTnLst>
                                </p:cTn>
                              </p:par>
                              <p:par>
                                <p:cTn id="42" presetID="10" presetClass="entr" presetSubtype="0" fill="hold" nodeType="withEffect">
                                  <p:stCondLst>
                                    <p:cond delay="0"/>
                                  </p:stCondLst>
                                  <p:childTnLst>
                                    <p:set>
                                      <p:cBhvr>
                                        <p:cTn id="43" dur="1" fill="hold">
                                          <p:stCondLst>
                                            <p:cond delay="0"/>
                                          </p:stCondLst>
                                        </p:cTn>
                                        <p:tgtEl>
                                          <p:spTgt spid="50"/>
                                        </p:tgtEl>
                                        <p:attrNameLst>
                                          <p:attrName>style.visibility</p:attrName>
                                        </p:attrNameLst>
                                      </p:cBhvr>
                                      <p:to>
                                        <p:strVal val="visible"/>
                                      </p:to>
                                    </p:set>
                                    <p:animEffect transition="in" filter="fade">
                                      <p:cBhvr>
                                        <p:cTn id="44"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pgPlPD9p_kEmuhPuNSNSOVw"/>
</p:tagLst>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3.xml.rels><?xml version="1.0" encoding="UTF-8" standalone="yes"?>
<Relationships xmlns="http://schemas.openxmlformats.org/package/2006/relationships"><Relationship Id="rId1" Type="http://schemas.openxmlformats.org/officeDocument/2006/relationships/image" Target="../media/image1.png"/></Relationships>
</file>

<file path=ppt/theme/_rels/theme4.xml.rels><?xml version="1.0" encoding="UTF-8" standalone="yes"?>
<Relationships xmlns="http://schemas.openxmlformats.org/package/2006/relationships"><Relationship Id="rId1" Type="http://schemas.openxmlformats.org/officeDocument/2006/relationships/image" Target="../media/image1.png"/></Relationships>
</file>

<file path=ppt/theme/_rels/theme5.xml.rels><?xml version="1.0" encoding="UTF-8" standalone="yes"?>
<Relationships xmlns="http://schemas.openxmlformats.org/package/2006/relationships"><Relationship Id="rId1" Type="http://schemas.openxmlformats.org/officeDocument/2006/relationships/image" Target="../media/image1.png"/></Relationships>
</file>

<file path=ppt/theme/_rels/theme6.xml.rels><?xml version="1.0" encoding="UTF-8" standalone="yes"?>
<Relationships xmlns="http://schemas.openxmlformats.org/package/2006/relationships"><Relationship Id="rId1" Type="http://schemas.openxmlformats.org/officeDocument/2006/relationships/image" Target="../media/image1.png"/></Relationships>
</file>

<file path=ppt/theme/_rels/theme7.xml.rels><?xml version="1.0" encoding="UTF-8" standalone="yes"?>
<Relationships xmlns="http://schemas.openxmlformats.org/package/2006/relationships"><Relationship Id="rId1" Type="http://schemas.openxmlformats.org/officeDocument/2006/relationships/image" Target="../media/image1.png"/></Relationships>
</file>

<file path=ppt/theme/_rels/theme9.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10.xml><?xml version="1.0" encoding="utf-8"?>
<a:theme xmlns:a="http://schemas.openxmlformats.org/drawingml/2006/main" name="Azure_PPT_template 1">
  <a:themeElements>
    <a:clrScheme name="Custom 6">
      <a:dk1>
        <a:srgbClr val="505050"/>
      </a:dk1>
      <a:lt1>
        <a:srgbClr val="FFFFFF"/>
      </a:lt1>
      <a:dk2>
        <a:srgbClr val="00188F"/>
      </a:dk2>
      <a:lt2>
        <a:srgbClr val="D2D2D2"/>
      </a:lt2>
      <a:accent1>
        <a:srgbClr val="00BCF2"/>
      </a:accent1>
      <a:accent2>
        <a:srgbClr val="00D8CC"/>
      </a:accent2>
      <a:accent3>
        <a:srgbClr val="7FBA00"/>
      </a:accent3>
      <a:accent4>
        <a:srgbClr val="BAD80A"/>
      </a:accent4>
      <a:accent5>
        <a:srgbClr val="969696"/>
      </a:accent5>
      <a:accent6>
        <a:srgbClr val="000000"/>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11.xml><?xml version="1.0" encoding="utf-8"?>
<a:theme xmlns:a="http://schemas.openxmlformats.org/drawingml/2006/main" name="1_Azure_PPT_template 1">
  <a:themeElements>
    <a:clrScheme name="Custom 6">
      <a:dk1>
        <a:srgbClr val="505050"/>
      </a:dk1>
      <a:lt1>
        <a:srgbClr val="FFFFFF"/>
      </a:lt1>
      <a:dk2>
        <a:srgbClr val="00188F"/>
      </a:dk2>
      <a:lt2>
        <a:srgbClr val="D2D2D2"/>
      </a:lt2>
      <a:accent1>
        <a:srgbClr val="00BCF2"/>
      </a:accent1>
      <a:accent2>
        <a:srgbClr val="00D8CC"/>
      </a:accent2>
      <a:accent3>
        <a:srgbClr val="7FBA00"/>
      </a:accent3>
      <a:accent4>
        <a:srgbClr val="BAD80A"/>
      </a:accent4>
      <a:accent5>
        <a:srgbClr val="969696"/>
      </a:accent5>
      <a:accent6>
        <a:srgbClr val="000000"/>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White with Consolas font for code slides">
  <a:themeElements>
    <a:clrScheme name="Custom 12">
      <a:dk1>
        <a:srgbClr val="292929"/>
      </a:dk1>
      <a:lt1>
        <a:srgbClr val="FFFFFF"/>
      </a:lt1>
      <a:dk2>
        <a:srgbClr val="5F5F5F"/>
      </a:dk2>
      <a:lt2>
        <a:srgbClr val="DDDDDD"/>
      </a:lt2>
      <a:accent1>
        <a:srgbClr val="FFBE00"/>
      </a:accent1>
      <a:accent2>
        <a:srgbClr val="00AEEF"/>
      </a:accent2>
      <a:accent3>
        <a:srgbClr val="910091"/>
      </a:accent3>
      <a:accent4>
        <a:srgbClr val="00A600"/>
      </a:accent4>
      <a:accent5>
        <a:srgbClr val="FF0000"/>
      </a:accent5>
      <a:accent6>
        <a:srgbClr val="0071BC"/>
      </a:accent6>
      <a:hlink>
        <a:srgbClr val="0000A6"/>
      </a:hlink>
      <a:folHlink>
        <a:srgbClr val="0071BC"/>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dirty="0" err="1" smtClean="0">
            <a:gradFill>
              <a:gsLst>
                <a:gs pos="417">
                  <a:srgbClr val="000000"/>
                </a:gs>
                <a:gs pos="100000">
                  <a:srgbClr val="000000"/>
                </a:gs>
              </a:gsLst>
              <a:lin ang="5400000" scaled="0"/>
            </a:gradFill>
          </a:defRPr>
        </a:defPPr>
      </a:lstStyle>
    </a:txDef>
  </a:objectDefaults>
  <a:extraClrSchemeLst/>
</a:theme>
</file>

<file path=ppt/theme/theme3.xml><?xml version="1.0" encoding="utf-8"?>
<a:theme xmlns:a="http://schemas.openxmlformats.org/drawingml/2006/main" name="1_MS1444_Windows Azure Template 16x9_r08a">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4.xml><?xml version="1.0" encoding="utf-8"?>
<a:theme xmlns:a="http://schemas.openxmlformats.org/drawingml/2006/main" name="1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5.xml><?xml version="1.0" encoding="utf-8"?>
<a:theme xmlns:a="http://schemas.openxmlformats.org/drawingml/2006/main" name="2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6.xml><?xml version="1.0" encoding="utf-8"?>
<a:theme xmlns:a="http://schemas.openxmlformats.org/drawingml/2006/main" name="3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7.xml><?xml version="1.0" encoding="utf-8"?>
<a:theme xmlns:a="http://schemas.openxmlformats.org/drawingml/2006/main" name="4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8.xml><?xml version="1.0" encoding="utf-8"?>
<a:theme xmlns:a="http://schemas.openxmlformats.org/drawingml/2006/main" name="Windows_Azure_DevCamp_16x9_Template - FINAL2">
  <a:themeElements>
    <a:clrScheme name="DevCamp-Template">
      <a:dk1>
        <a:srgbClr val="5F5F5F"/>
      </a:dk1>
      <a:lt1>
        <a:srgbClr val="FFFFFF"/>
      </a:lt1>
      <a:dk2>
        <a:srgbClr val="0071BC"/>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9.xml><?xml version="1.0" encoding="utf-8"?>
<a:theme xmlns:a="http://schemas.openxmlformats.org/drawingml/2006/main" name="5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0439DE33269768429C68E4ADA8BF0B7F" ma:contentTypeVersion="0" ma:contentTypeDescription="Create a new document." ma:contentTypeScope="" ma:versionID="bdfbba2c10a4265f0a6dc971dff45a3e">
  <xsd:schema xmlns:xsd="http://www.w3.org/2001/XMLSchema" xmlns:xs="http://www.w3.org/2001/XMLSchema" xmlns:p="http://schemas.microsoft.com/office/2006/metadata/properties" targetNamespace="http://schemas.microsoft.com/office/2006/metadata/properties" ma:root="true" ma:fieldsID="ce2422f8ab5ff0ebf4a2c9595dd8473e">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09B64BB9-3772-44C2-82F4-DBB5E8349B07}">
  <ds:schemaRefs>
    <ds:schemaRef ds:uri="http://schemas.microsoft.com/sharepoint/v3/contenttype/forms"/>
  </ds:schemaRefs>
</ds:datastoreItem>
</file>

<file path=customXml/itemProps2.xml><?xml version="1.0" encoding="utf-8"?>
<ds:datastoreItem xmlns:ds="http://schemas.openxmlformats.org/officeDocument/2006/customXml" ds:itemID="{E671F10B-83AD-4F16-B102-A658516F6B3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F8CF69C5-0497-4CBF-B135-F09D219CA3FA}">
  <ds:schemaRefs>
    <ds:schemaRef ds:uri="http://schemas.microsoft.com/office/2006/documentManagement/types"/>
    <ds:schemaRef ds:uri="http://purl.org/dc/elements/1.1/"/>
    <ds:schemaRef ds:uri="http://purl.org/dc/terms/"/>
    <ds:schemaRef ds:uri="http://schemas.microsoft.com/office/2006/metadata/properties"/>
    <ds:schemaRef ds:uri="http://purl.org/dc/dcmitype/"/>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MS1444_Windows Azure Template 16x9_r08b</Template>
  <TotalTime>10285</TotalTime>
  <Words>874</Words>
  <Application>Microsoft Office PowerPoint</Application>
  <PresentationFormat>Custom</PresentationFormat>
  <Paragraphs>215</Paragraphs>
  <Slides>24</Slides>
  <Notes>22</Notes>
  <HiddenSlides>0</HiddenSlides>
  <MMClips>0</MMClips>
  <ScaleCrop>false</ScaleCrop>
  <HeadingPairs>
    <vt:vector size="6" baseType="variant">
      <vt:variant>
        <vt:lpstr>Fonts Used</vt:lpstr>
      </vt:variant>
      <vt:variant>
        <vt:i4>8</vt:i4>
      </vt:variant>
      <vt:variant>
        <vt:lpstr>Theme</vt:lpstr>
      </vt:variant>
      <vt:variant>
        <vt:i4>11</vt:i4>
      </vt:variant>
      <vt:variant>
        <vt:lpstr>Slide Titles</vt:lpstr>
      </vt:variant>
      <vt:variant>
        <vt:i4>24</vt:i4>
      </vt:variant>
    </vt:vector>
  </HeadingPairs>
  <TitlesOfParts>
    <vt:vector size="43" baseType="lpstr">
      <vt:lpstr>Arial</vt:lpstr>
      <vt:lpstr>Calibri</vt:lpstr>
      <vt:lpstr>Consolas</vt:lpstr>
      <vt:lpstr>Segoe</vt:lpstr>
      <vt:lpstr>Segoe Semibold</vt:lpstr>
      <vt:lpstr>Segoe UI</vt:lpstr>
      <vt:lpstr>Segoe UI Light</vt:lpstr>
      <vt:lpstr>Wingdings</vt:lpstr>
      <vt:lpstr>MS1444_Windows Azure Template 16x9_r08b</vt:lpstr>
      <vt:lpstr>White with Consolas font for code slides</vt:lpstr>
      <vt:lpstr>1_MS1444_Windows Azure Template 16x9_r08a</vt:lpstr>
      <vt:lpstr>1_MS1444_Windows Azure Template 16x9_r08b</vt:lpstr>
      <vt:lpstr>2_MS1444_Windows Azure Template 16x9_r08b</vt:lpstr>
      <vt:lpstr>3_MS1444_Windows Azure Template 16x9_r08b</vt:lpstr>
      <vt:lpstr>4_MS1444_Windows Azure Template 16x9_r08b</vt:lpstr>
      <vt:lpstr>Windows_Azure_DevCamp_16x9_Template - FINAL2</vt:lpstr>
      <vt:lpstr>5_MS1444_Windows Azure Template 16x9_r08b</vt:lpstr>
      <vt:lpstr>Azure_PPT_template 1</vt:lpstr>
      <vt:lpstr>1_Azure_PPT_template 1</vt:lpstr>
      <vt:lpstr>Máquinas Virtuales e Integración Continua con Windows Azure</vt:lpstr>
      <vt:lpstr>Agenda</vt:lpstr>
      <vt:lpstr>Máquinas Virtuales en Windows Azure</vt:lpstr>
      <vt:lpstr>Provisión en la Nube</vt:lpstr>
      <vt:lpstr>Imágenes Disponibles en Galería</vt:lpstr>
      <vt:lpstr>Discos e Imágenes</vt:lpstr>
      <vt:lpstr>Movilidad de Imágenes</vt:lpstr>
      <vt:lpstr>Servidor/VHD Personalizados</vt:lpstr>
      <vt:lpstr>Creando Imágenes de VMs en la Nube</vt:lpstr>
      <vt:lpstr>Discos Persistentes con Alta Durabilidad</vt:lpstr>
      <vt:lpstr>Discos Persistentes con Alta Durabilidad</vt:lpstr>
      <vt:lpstr>Tamaños de Máquinas Virtuales</vt:lpstr>
      <vt:lpstr>DEMO</vt:lpstr>
      <vt:lpstr>Administrando VMs con PowerShell</vt:lpstr>
      <vt:lpstr>Capacidades de Scripting</vt:lpstr>
      <vt:lpstr>Instalación y Referencia</vt:lpstr>
      <vt:lpstr>Qué se puede hacer con PowerShell?</vt:lpstr>
      <vt:lpstr>Configuración de la Suscripción</vt:lpstr>
      <vt:lpstr>Administración de Máquinas Virtuales</vt:lpstr>
      <vt:lpstr>Integración Continua &amp; Deployments</vt:lpstr>
      <vt:lpstr>Flujo de trabajo Dev/Ops</vt:lpstr>
      <vt:lpstr>Integración Continua</vt:lpstr>
      <vt:lpstr>Demo</vt:lpstr>
      <vt:lpstr>PowerPoint Presentation</vt:lpstr>
    </vt:vector>
  </TitlesOfParts>
  <Company>Microsoft Corporation</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Windows Azure Virtual Machines</dc:title>
  <dc:creator>Michael Washam</dc:creator>
  <dc:description>Comprehensive presentation that introduces the technical concepts and business value of Windows Azure Virtual Machines and Virtual Networks
by Michael Washammwasham@microsoft.com</dc:description>
  <cp:lastModifiedBy>Hernán Meydac Jean</cp:lastModifiedBy>
  <cp:revision>833</cp:revision>
  <cp:lastPrinted>2012-06-13T17:37:07Z</cp:lastPrinted>
  <dcterms:created xsi:type="dcterms:W3CDTF">2006-08-16T00:00:00Z</dcterms:created>
  <dcterms:modified xsi:type="dcterms:W3CDTF">2014-04-09T12:20:53Z</dcterms:modified>
  <cp:version>1.0.3</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0x0101000439DE33269768429C68E4ADA8BF0B7F</vt:lpwstr>
  </property>
  <property fmtid="{D5CDD505-2E9C-101B-9397-08002B2CF9AE}" pid="3" name="IsMyDocuments">
    <vt:bool>true</vt:bool>
  </property>
</Properties>
</file>